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1DC78-62DA-4A73-BA71-A0572EB61558}" type="datetimeFigureOut">
              <a:rPr lang="en-US" smtClean="0"/>
              <a:t>2/18/2018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E7C35-3C3C-4F96-905A-E72B2BCB59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Preventive medicine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Preventive medicine developed as a branch of </a:t>
            </a:r>
            <a:r>
              <a:rPr lang="en-US" dirty="0" smtClean="0"/>
              <a:t>medicine distinct </a:t>
            </a:r>
            <a:r>
              <a:rPr lang="en-US" dirty="0"/>
              <a:t>from public health. </a:t>
            </a:r>
            <a:endParaRPr lang="en-US" dirty="0" smtClean="0"/>
          </a:p>
          <a:p>
            <a:r>
              <a:rPr lang="en-US" dirty="0" smtClean="0"/>
              <a:t>By </a:t>
            </a:r>
            <a:r>
              <a:rPr lang="en-US" dirty="0"/>
              <a:t>definition, preventive </a:t>
            </a:r>
            <a:r>
              <a:rPr lang="en-US" dirty="0" smtClean="0"/>
              <a:t>medicine </a:t>
            </a:r>
            <a:r>
              <a:rPr lang="en-US" dirty="0"/>
              <a:t>is applied to "healthy" people, customarily by </a:t>
            </a:r>
            <a:r>
              <a:rPr lang="en-US" dirty="0" smtClean="0"/>
              <a:t>action affecting </a:t>
            </a:r>
            <a:r>
              <a:rPr lang="en-US" dirty="0"/>
              <a:t>large numbers or populations. Its primary objective </a:t>
            </a:r>
            <a:r>
              <a:rPr lang="en-US" dirty="0" smtClean="0"/>
              <a:t>is prevention </a:t>
            </a:r>
            <a:r>
              <a:rPr lang="en-US" dirty="0"/>
              <a:t>of disease and promotion of health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early triumphs of preventive medicine were in the </a:t>
            </a:r>
            <a:r>
              <a:rPr lang="en-US" dirty="0" smtClean="0"/>
              <a:t>field</a:t>
            </a:r>
            <a:endParaRPr lang="en-US" dirty="0"/>
          </a:p>
          <a:p>
            <a:r>
              <a:rPr lang="en-US" dirty="0" smtClean="0"/>
              <a:t>“of bacterial vaccines  and </a:t>
            </a:r>
            <a:r>
              <a:rPr lang="en-US" dirty="0" err="1" smtClean="0"/>
              <a:t>antisera</a:t>
            </a:r>
            <a:r>
              <a:rPr lang="en-US" dirty="0" smtClean="0"/>
              <a:t> at the turn of century which </a:t>
            </a:r>
            <a:r>
              <a:rPr lang="en-US" dirty="0"/>
              <a:t>led to the conquest of a wide spectrum of </a:t>
            </a:r>
            <a:r>
              <a:rPr lang="en-US" dirty="0" smtClean="0"/>
              <a:t>specific diseases</a:t>
            </a:r>
            <a:r>
              <a:rPr lang="en-US" dirty="0"/>
              <a:t>. Declines took place in the morbidity and </a:t>
            </a:r>
            <a:r>
              <a:rPr lang="en-US" dirty="0" smtClean="0"/>
              <a:t>mortality from </a:t>
            </a:r>
            <a:r>
              <a:rPr lang="en-US" dirty="0"/>
              <a:t>diphtheria, tetanus, typhoid fever and others. Later, </a:t>
            </a:r>
            <a:r>
              <a:rPr lang="en-US" dirty="0" smtClean="0"/>
              <a:t>the introduction </a:t>
            </a:r>
            <a:r>
              <a:rPr lang="en-US" dirty="0"/>
              <a:t>of tissue culture of viruses led to the </a:t>
            </a:r>
            <a:r>
              <a:rPr lang="en-US" dirty="0" smtClean="0"/>
              <a:t>development of </a:t>
            </a:r>
            <a:r>
              <a:rPr lang="en-US" dirty="0"/>
              <a:t>anti-viral vaccines, e.g., polio vaccines (1955. 1960). </a:t>
            </a:r>
            <a:r>
              <a:rPr lang="en-US" dirty="0" smtClean="0"/>
              <a:t>The eradication </a:t>
            </a:r>
            <a:r>
              <a:rPr lang="en-US" dirty="0"/>
              <a:t>of smallpox (the last case of smallpox occurred </a:t>
            </a:r>
            <a:r>
              <a:rPr lang="en-US" dirty="0" smtClean="0"/>
              <a:t>in </a:t>
            </a:r>
            <a:r>
              <a:rPr lang="en-US" dirty="0"/>
              <a:t>S</a:t>
            </a:r>
            <a:r>
              <a:rPr lang="en-US" dirty="0" smtClean="0"/>
              <a:t>omalia in 1977 is </a:t>
            </a:r>
            <a:r>
              <a:rPr lang="en-US" dirty="0"/>
              <a:t>one </a:t>
            </a:r>
            <a:r>
              <a:rPr lang="en-US" dirty="0" smtClean="0"/>
              <a:t>of </a:t>
            </a:r>
            <a:r>
              <a:rPr lang="en-US" dirty="0"/>
              <a:t>the greatest </a:t>
            </a:r>
            <a:r>
              <a:rPr lang="en-US" dirty="0" smtClean="0"/>
              <a:t>triumphs of preventive </a:t>
            </a:r>
            <a:r>
              <a:rPr lang="en-US" dirty="0"/>
              <a:t>medicine in recent times.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Preventive medicine did not confine itself to </a:t>
            </a:r>
            <a:r>
              <a:rPr lang="en-US" dirty="0" smtClean="0"/>
              <a:t>vaccination and </a:t>
            </a:r>
            <a:r>
              <a:rPr lang="en-US" dirty="0"/>
              <a:t>quarantine</a:t>
            </a:r>
            <a:r>
              <a:rPr lang="en-US" dirty="0" smtClean="0"/>
              <a:t>.</a:t>
            </a:r>
          </a:p>
          <a:p>
            <a:r>
              <a:rPr lang="en-US" dirty="0"/>
              <a:t>Discoveries in the field of nutrition </a:t>
            </a:r>
            <a:r>
              <a:rPr lang="en-US" smtClean="0"/>
              <a:t>have added </a:t>
            </a:r>
            <a:r>
              <a:rPr lang="en-US" dirty="0" smtClean="0"/>
              <a:t>a </a:t>
            </a:r>
            <a:r>
              <a:rPr lang="en-US" dirty="0"/>
              <a:t>new dimension to preventive medicine.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180</Words>
  <Application>Microsoft Office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Preventive medicine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Preventive medicine</dc:title>
  <dc:creator>CiST Sanjay</dc:creator>
  <cp:lastModifiedBy>CiST Sanjay</cp:lastModifiedBy>
  <cp:revision>3</cp:revision>
  <dcterms:created xsi:type="dcterms:W3CDTF">2018-02-18T08:34:02Z</dcterms:created>
  <dcterms:modified xsi:type="dcterms:W3CDTF">2018-02-18T08:49:24Z</dcterms:modified>
</cp:coreProperties>
</file>