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93" r:id="rId7"/>
    <p:sldId id="296" r:id="rId8"/>
    <p:sldId id="297" r:id="rId9"/>
    <p:sldId id="298" r:id="rId10"/>
    <p:sldId id="299" r:id="rId11"/>
    <p:sldId id="262" r:id="rId12"/>
    <p:sldId id="263" r:id="rId13"/>
    <p:sldId id="291" r:id="rId14"/>
    <p:sldId id="264" r:id="rId15"/>
    <p:sldId id="265" r:id="rId16"/>
    <p:sldId id="266" r:id="rId17"/>
    <p:sldId id="268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2B1E9-BA41-4E05-8B78-CA296586F93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F65F40-8CEC-4B15-A965-C1EB3F0B11EC}">
      <dgm:prSet phldrT="[Text]"/>
      <dgm:spPr/>
      <dgm:t>
        <a:bodyPr/>
        <a:lstStyle/>
        <a:p>
          <a:r>
            <a:rPr lang="en-US" dirty="0" smtClean="0"/>
            <a:t>Class </a:t>
          </a:r>
          <a:endParaRPr lang="en-US" dirty="0"/>
        </a:p>
      </dgm:t>
    </dgm:pt>
    <dgm:pt modelId="{FD5D2226-3125-4457-9111-7C3E8E0B1C26}" type="parTrans" cxnId="{4D3387A7-234C-4C63-84D4-5A0CB5003F2B}">
      <dgm:prSet/>
      <dgm:spPr/>
      <dgm:t>
        <a:bodyPr/>
        <a:lstStyle/>
        <a:p>
          <a:endParaRPr lang="en-US"/>
        </a:p>
      </dgm:t>
    </dgm:pt>
    <dgm:pt modelId="{7380C3DD-D3EA-4E9E-902D-7447834DD3B0}" type="sibTrans" cxnId="{4D3387A7-234C-4C63-84D4-5A0CB5003F2B}">
      <dgm:prSet/>
      <dgm:spPr/>
      <dgm:t>
        <a:bodyPr/>
        <a:lstStyle/>
        <a:p>
          <a:endParaRPr lang="en-US"/>
        </a:p>
      </dgm:t>
    </dgm:pt>
    <dgm:pt modelId="{48A1F17D-1FE8-467D-867E-8E7AE8E36004}">
      <dgm:prSet phldrT="[Text]"/>
      <dgm:spPr/>
      <dgm:t>
        <a:bodyPr/>
        <a:lstStyle/>
        <a:p>
          <a:r>
            <a:rPr lang="en-US" dirty="0" err="1" smtClean="0"/>
            <a:t>Insecta</a:t>
          </a:r>
          <a:endParaRPr lang="en-US" dirty="0"/>
        </a:p>
      </dgm:t>
    </dgm:pt>
    <dgm:pt modelId="{4B8997CF-0872-436C-B51E-808E23C6D2DE}" type="parTrans" cxnId="{548A2BF4-18A2-436D-BF28-5E30E7105BFE}">
      <dgm:prSet/>
      <dgm:spPr/>
      <dgm:t>
        <a:bodyPr/>
        <a:lstStyle/>
        <a:p>
          <a:endParaRPr lang="en-US"/>
        </a:p>
      </dgm:t>
    </dgm:pt>
    <dgm:pt modelId="{BF493146-8F9B-4109-A4DF-119CB11CD120}" type="sibTrans" cxnId="{548A2BF4-18A2-436D-BF28-5E30E7105BFE}">
      <dgm:prSet/>
      <dgm:spPr/>
      <dgm:t>
        <a:bodyPr/>
        <a:lstStyle/>
        <a:p>
          <a:endParaRPr lang="en-US"/>
        </a:p>
      </dgm:t>
    </dgm:pt>
    <dgm:pt modelId="{DDC33A31-FE3C-46AF-8695-66CEA8758FB0}">
      <dgm:prSet phldrT="[Text]"/>
      <dgm:spPr/>
      <dgm:t>
        <a:bodyPr/>
        <a:lstStyle/>
        <a:p>
          <a:r>
            <a:rPr lang="en-US" dirty="0" err="1" smtClean="0"/>
            <a:t>Arachnida</a:t>
          </a:r>
          <a:endParaRPr lang="en-US" dirty="0"/>
        </a:p>
      </dgm:t>
    </dgm:pt>
    <dgm:pt modelId="{BD0E6947-E8E1-4C37-A974-346987D9494C}" type="parTrans" cxnId="{739F253F-8B78-44A9-9209-C131BA2DF956}">
      <dgm:prSet/>
      <dgm:spPr/>
      <dgm:t>
        <a:bodyPr/>
        <a:lstStyle/>
        <a:p>
          <a:endParaRPr lang="en-US"/>
        </a:p>
      </dgm:t>
    </dgm:pt>
    <dgm:pt modelId="{A8998CF2-1322-45D6-B4BF-DCFA4C752D5B}" type="sibTrans" cxnId="{739F253F-8B78-44A9-9209-C131BA2DF956}">
      <dgm:prSet/>
      <dgm:spPr/>
      <dgm:t>
        <a:bodyPr/>
        <a:lstStyle/>
        <a:p>
          <a:endParaRPr lang="en-US"/>
        </a:p>
      </dgm:t>
    </dgm:pt>
    <dgm:pt modelId="{5CA73561-FF05-46BC-93E4-B327C3C9A819}">
      <dgm:prSet phldrT="[Text]"/>
      <dgm:spPr/>
      <dgm:t>
        <a:bodyPr/>
        <a:lstStyle/>
        <a:p>
          <a:r>
            <a:rPr lang="en-US" dirty="0" smtClean="0"/>
            <a:t>Other classes</a:t>
          </a:r>
          <a:endParaRPr lang="en-US" dirty="0"/>
        </a:p>
      </dgm:t>
    </dgm:pt>
    <dgm:pt modelId="{ABC023CC-4DF3-4F0B-82E1-7ABF1322848C}" type="parTrans" cxnId="{1E2B39FD-993A-49BA-A385-5520734C0338}">
      <dgm:prSet/>
      <dgm:spPr/>
      <dgm:t>
        <a:bodyPr/>
        <a:lstStyle/>
        <a:p>
          <a:endParaRPr lang="en-US"/>
        </a:p>
      </dgm:t>
    </dgm:pt>
    <dgm:pt modelId="{1318C643-9866-4E07-990A-96A2B8E02797}" type="sibTrans" cxnId="{1E2B39FD-993A-49BA-A385-5520734C0338}">
      <dgm:prSet/>
      <dgm:spPr/>
      <dgm:t>
        <a:bodyPr/>
        <a:lstStyle/>
        <a:p>
          <a:endParaRPr lang="en-US"/>
        </a:p>
      </dgm:t>
    </dgm:pt>
    <dgm:pt modelId="{FE284ECF-8447-4F18-9057-498FFA0C00B5}" type="pres">
      <dgm:prSet presAssocID="{F262B1E9-BA41-4E05-8B78-CA296586F93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2B17D-20BD-489B-BB3C-935D66DEE090}" type="pres">
      <dgm:prSet presAssocID="{44F65F40-8CEC-4B15-A965-C1EB3F0B11EC}" presName="roof" presStyleLbl="dkBgShp" presStyleIdx="0" presStyleCnt="2"/>
      <dgm:spPr/>
      <dgm:t>
        <a:bodyPr/>
        <a:lstStyle/>
        <a:p>
          <a:endParaRPr lang="en-US"/>
        </a:p>
      </dgm:t>
    </dgm:pt>
    <dgm:pt modelId="{9CD672BF-B8D1-4242-8EED-4FCABB5A974C}" type="pres">
      <dgm:prSet presAssocID="{44F65F40-8CEC-4B15-A965-C1EB3F0B11EC}" presName="pillars" presStyleCnt="0"/>
      <dgm:spPr/>
    </dgm:pt>
    <dgm:pt modelId="{307109DA-BA30-42BB-82CA-8135226181E0}" type="pres">
      <dgm:prSet presAssocID="{44F65F40-8CEC-4B15-A965-C1EB3F0B11E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0B839-5B80-430A-804B-0FFDD8B2503D}" type="pres">
      <dgm:prSet presAssocID="{DDC33A31-FE3C-46AF-8695-66CEA8758FB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0971C-3E98-4B32-AB66-4D6420603B7F}" type="pres">
      <dgm:prSet presAssocID="{5CA73561-FF05-46BC-93E4-B327C3C9A81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68500-87BA-48FF-B940-871D795A3769}" type="pres">
      <dgm:prSet presAssocID="{44F65F40-8CEC-4B15-A965-C1EB3F0B11EC}" presName="base" presStyleLbl="dkBgShp" presStyleIdx="1" presStyleCnt="2"/>
      <dgm:spPr/>
    </dgm:pt>
  </dgm:ptLst>
  <dgm:cxnLst>
    <dgm:cxn modelId="{ECCB30BE-DB18-4178-97C4-F5EAC19E6CD9}" type="presOf" srcId="{48A1F17D-1FE8-467D-867E-8E7AE8E36004}" destId="{307109DA-BA30-42BB-82CA-8135226181E0}" srcOrd="0" destOrd="0" presId="urn:microsoft.com/office/officeart/2005/8/layout/hList3"/>
    <dgm:cxn modelId="{4D3387A7-234C-4C63-84D4-5A0CB5003F2B}" srcId="{F262B1E9-BA41-4E05-8B78-CA296586F939}" destId="{44F65F40-8CEC-4B15-A965-C1EB3F0B11EC}" srcOrd="0" destOrd="0" parTransId="{FD5D2226-3125-4457-9111-7C3E8E0B1C26}" sibTransId="{7380C3DD-D3EA-4E9E-902D-7447834DD3B0}"/>
    <dgm:cxn modelId="{4DA505B4-1FC1-4704-8D6E-D481AEFCBDB9}" type="presOf" srcId="{5CA73561-FF05-46BC-93E4-B327C3C9A819}" destId="{AC80971C-3E98-4B32-AB66-4D6420603B7F}" srcOrd="0" destOrd="0" presId="urn:microsoft.com/office/officeart/2005/8/layout/hList3"/>
    <dgm:cxn modelId="{1E2B39FD-993A-49BA-A385-5520734C0338}" srcId="{44F65F40-8CEC-4B15-A965-C1EB3F0B11EC}" destId="{5CA73561-FF05-46BC-93E4-B327C3C9A819}" srcOrd="2" destOrd="0" parTransId="{ABC023CC-4DF3-4F0B-82E1-7ABF1322848C}" sibTransId="{1318C643-9866-4E07-990A-96A2B8E02797}"/>
    <dgm:cxn modelId="{F766C1F2-9557-40C0-BE3F-CC383715AB0B}" type="presOf" srcId="{F262B1E9-BA41-4E05-8B78-CA296586F939}" destId="{FE284ECF-8447-4F18-9057-498FFA0C00B5}" srcOrd="0" destOrd="0" presId="urn:microsoft.com/office/officeart/2005/8/layout/hList3"/>
    <dgm:cxn modelId="{739F253F-8B78-44A9-9209-C131BA2DF956}" srcId="{44F65F40-8CEC-4B15-A965-C1EB3F0B11EC}" destId="{DDC33A31-FE3C-46AF-8695-66CEA8758FB0}" srcOrd="1" destOrd="0" parTransId="{BD0E6947-E8E1-4C37-A974-346987D9494C}" sibTransId="{A8998CF2-1322-45D6-B4BF-DCFA4C752D5B}"/>
    <dgm:cxn modelId="{548A2BF4-18A2-436D-BF28-5E30E7105BFE}" srcId="{44F65F40-8CEC-4B15-A965-C1EB3F0B11EC}" destId="{48A1F17D-1FE8-467D-867E-8E7AE8E36004}" srcOrd="0" destOrd="0" parTransId="{4B8997CF-0872-436C-B51E-808E23C6D2DE}" sibTransId="{BF493146-8F9B-4109-A4DF-119CB11CD120}"/>
    <dgm:cxn modelId="{10DD04FF-DF50-4DA3-AF9A-A378B314C5CF}" type="presOf" srcId="{44F65F40-8CEC-4B15-A965-C1EB3F0B11EC}" destId="{06B2B17D-20BD-489B-BB3C-935D66DEE090}" srcOrd="0" destOrd="0" presId="urn:microsoft.com/office/officeart/2005/8/layout/hList3"/>
    <dgm:cxn modelId="{F7E34BD8-9B3C-4186-892F-2CD1469F9138}" type="presOf" srcId="{DDC33A31-FE3C-46AF-8695-66CEA8758FB0}" destId="{03C0B839-5B80-430A-804B-0FFDD8B2503D}" srcOrd="0" destOrd="0" presId="urn:microsoft.com/office/officeart/2005/8/layout/hList3"/>
    <dgm:cxn modelId="{497FA091-665A-4C8F-B59E-1AFC99E82FA8}" type="presParOf" srcId="{FE284ECF-8447-4F18-9057-498FFA0C00B5}" destId="{06B2B17D-20BD-489B-BB3C-935D66DEE090}" srcOrd="0" destOrd="0" presId="urn:microsoft.com/office/officeart/2005/8/layout/hList3"/>
    <dgm:cxn modelId="{53EC40A1-3A3B-400B-824A-FF60591CF9CE}" type="presParOf" srcId="{FE284ECF-8447-4F18-9057-498FFA0C00B5}" destId="{9CD672BF-B8D1-4242-8EED-4FCABB5A974C}" srcOrd="1" destOrd="0" presId="urn:microsoft.com/office/officeart/2005/8/layout/hList3"/>
    <dgm:cxn modelId="{4904CF85-0B9C-44E6-A529-B2A87C437C69}" type="presParOf" srcId="{9CD672BF-B8D1-4242-8EED-4FCABB5A974C}" destId="{307109DA-BA30-42BB-82CA-8135226181E0}" srcOrd="0" destOrd="0" presId="urn:microsoft.com/office/officeart/2005/8/layout/hList3"/>
    <dgm:cxn modelId="{31BD6CB3-0609-4D41-AF5E-03EFF5C6FA7F}" type="presParOf" srcId="{9CD672BF-B8D1-4242-8EED-4FCABB5A974C}" destId="{03C0B839-5B80-430A-804B-0FFDD8B2503D}" srcOrd="1" destOrd="0" presId="urn:microsoft.com/office/officeart/2005/8/layout/hList3"/>
    <dgm:cxn modelId="{7CAC8D04-2ACA-4EEE-911C-49DA2C1F1AD4}" type="presParOf" srcId="{9CD672BF-B8D1-4242-8EED-4FCABB5A974C}" destId="{AC80971C-3E98-4B32-AB66-4D6420603B7F}" srcOrd="2" destOrd="0" presId="urn:microsoft.com/office/officeart/2005/8/layout/hList3"/>
    <dgm:cxn modelId="{A0F317A0-4AF5-4B12-9CD1-28CE0523013A}" type="presParOf" srcId="{FE284ECF-8447-4F18-9057-498FFA0C00B5}" destId="{97068500-87BA-48FF-B940-871D795A3769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EEE1C-1651-495E-8BE0-78C213C7D10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C8674F-F2E6-4A39-815E-E30AFC0188F8}">
      <dgm:prSet phldrT="[Text]"/>
      <dgm:spPr/>
      <dgm:t>
        <a:bodyPr/>
        <a:lstStyle/>
        <a:p>
          <a:r>
            <a:rPr lang="en-US" dirty="0" err="1" smtClean="0"/>
            <a:t>Insecta</a:t>
          </a:r>
          <a:endParaRPr lang="en-US" dirty="0"/>
        </a:p>
      </dgm:t>
    </dgm:pt>
    <dgm:pt modelId="{BAD02AB8-9CC0-421B-A721-77F87B0DCBB5}" type="parTrans" cxnId="{BFE2B6E2-CA6D-4961-8DE7-4142CE2B3454}">
      <dgm:prSet/>
      <dgm:spPr/>
      <dgm:t>
        <a:bodyPr/>
        <a:lstStyle/>
        <a:p>
          <a:endParaRPr lang="en-US"/>
        </a:p>
      </dgm:t>
    </dgm:pt>
    <dgm:pt modelId="{C639CE55-D98B-42B5-8750-F0F66668433F}" type="sibTrans" cxnId="{BFE2B6E2-CA6D-4961-8DE7-4142CE2B3454}">
      <dgm:prSet/>
      <dgm:spPr/>
      <dgm:t>
        <a:bodyPr/>
        <a:lstStyle/>
        <a:p>
          <a:endParaRPr lang="en-US"/>
        </a:p>
      </dgm:t>
    </dgm:pt>
    <dgm:pt modelId="{E99504CB-85B3-4431-A8C2-20C20DE2E7B5}">
      <dgm:prSet phldrT="[Text]"/>
      <dgm:spPr/>
      <dgm:t>
        <a:bodyPr/>
        <a:lstStyle/>
        <a:p>
          <a:r>
            <a:rPr lang="en-US" dirty="0" smtClean="0"/>
            <a:t>fleas</a:t>
          </a:r>
          <a:endParaRPr lang="en-US" dirty="0"/>
        </a:p>
      </dgm:t>
    </dgm:pt>
    <dgm:pt modelId="{EC999975-2090-4FBB-84EC-F355F4630FDC}" type="parTrans" cxnId="{29E2145A-F47D-449C-9A19-CC027A9C3B0D}">
      <dgm:prSet/>
      <dgm:spPr/>
      <dgm:t>
        <a:bodyPr/>
        <a:lstStyle/>
        <a:p>
          <a:endParaRPr lang="en-US"/>
        </a:p>
      </dgm:t>
    </dgm:pt>
    <dgm:pt modelId="{658E1A18-3213-4CDA-9C83-F0339793FC85}" type="sibTrans" cxnId="{29E2145A-F47D-449C-9A19-CC027A9C3B0D}">
      <dgm:prSet/>
      <dgm:spPr/>
      <dgm:t>
        <a:bodyPr/>
        <a:lstStyle/>
        <a:p>
          <a:endParaRPr lang="en-US"/>
        </a:p>
      </dgm:t>
    </dgm:pt>
    <dgm:pt modelId="{3F79C73C-8D57-4866-ACB9-8AF17EB6E9CC}">
      <dgm:prSet phldrT="[Text]"/>
      <dgm:spPr/>
      <dgm:t>
        <a:bodyPr/>
        <a:lstStyle/>
        <a:p>
          <a:r>
            <a:rPr lang="en-US" dirty="0" smtClean="0"/>
            <a:t>Bugs-bed bugs </a:t>
          </a:r>
          <a:endParaRPr lang="en-US" dirty="0"/>
        </a:p>
      </dgm:t>
    </dgm:pt>
    <dgm:pt modelId="{8C57D021-C73E-4FD6-8B3C-870BD9D69465}" type="parTrans" cxnId="{30959903-07EF-4643-A904-EA8B5ED60B9C}">
      <dgm:prSet/>
      <dgm:spPr/>
      <dgm:t>
        <a:bodyPr/>
        <a:lstStyle/>
        <a:p>
          <a:endParaRPr lang="en-US"/>
        </a:p>
      </dgm:t>
    </dgm:pt>
    <dgm:pt modelId="{E65F93B0-2FB2-4291-878A-C9A896B52BF3}" type="sibTrans" cxnId="{30959903-07EF-4643-A904-EA8B5ED60B9C}">
      <dgm:prSet/>
      <dgm:spPr/>
      <dgm:t>
        <a:bodyPr/>
        <a:lstStyle/>
        <a:p>
          <a:endParaRPr lang="en-US"/>
        </a:p>
      </dgm:t>
    </dgm:pt>
    <dgm:pt modelId="{14752490-CD35-4E16-B327-CE1DDD01F92A}">
      <dgm:prSet phldrT="[Text]"/>
      <dgm:spPr/>
      <dgm:t>
        <a:bodyPr/>
        <a:lstStyle/>
        <a:p>
          <a:r>
            <a:rPr lang="en-US" dirty="0" smtClean="0"/>
            <a:t>Flies-  black flies, sand fly, tsetse </a:t>
          </a:r>
          <a:r>
            <a:rPr lang="en-US" dirty="0" err="1" smtClean="0"/>
            <a:t>fly,Domestic</a:t>
          </a:r>
          <a:r>
            <a:rPr lang="en-US" dirty="0" smtClean="0"/>
            <a:t> fly</a:t>
          </a:r>
          <a:endParaRPr lang="en-US" dirty="0"/>
        </a:p>
      </dgm:t>
    </dgm:pt>
    <dgm:pt modelId="{71E490BA-21F5-4806-B880-74522EAF0E20}" type="parTrans" cxnId="{79D6F1EB-E4B7-4D93-A618-45CD88246B9B}">
      <dgm:prSet/>
      <dgm:spPr/>
      <dgm:t>
        <a:bodyPr/>
        <a:lstStyle/>
        <a:p>
          <a:endParaRPr lang="en-US"/>
        </a:p>
      </dgm:t>
    </dgm:pt>
    <dgm:pt modelId="{5440F966-FDD9-4CF1-AACB-6345467E1CA9}" type="sibTrans" cxnId="{79D6F1EB-E4B7-4D93-A618-45CD88246B9B}">
      <dgm:prSet/>
      <dgm:spPr/>
      <dgm:t>
        <a:bodyPr/>
        <a:lstStyle/>
        <a:p>
          <a:endParaRPr lang="en-US"/>
        </a:p>
      </dgm:t>
    </dgm:pt>
    <dgm:pt modelId="{A9DED8EB-8E23-4D7A-A980-CD6250EDCB78}">
      <dgm:prSet/>
      <dgm:spPr/>
      <dgm:t>
        <a:bodyPr/>
        <a:lstStyle/>
        <a:p>
          <a:r>
            <a:rPr lang="en-US" dirty="0" smtClean="0"/>
            <a:t>Lice- head louse, body louse, pubic louse.</a:t>
          </a:r>
          <a:endParaRPr lang="en-US" dirty="0"/>
        </a:p>
      </dgm:t>
    </dgm:pt>
    <dgm:pt modelId="{DBA850D9-CB15-4E6A-A74A-07AF38054D4C}" type="parTrans" cxnId="{B5B9FDA9-531C-472E-B567-82E2D8997834}">
      <dgm:prSet/>
      <dgm:spPr/>
      <dgm:t>
        <a:bodyPr/>
        <a:lstStyle/>
        <a:p>
          <a:endParaRPr lang="en-US"/>
        </a:p>
      </dgm:t>
    </dgm:pt>
    <dgm:pt modelId="{5487267C-8FF9-4632-8904-6A2B18E9D58E}" type="sibTrans" cxnId="{B5B9FDA9-531C-472E-B567-82E2D8997834}">
      <dgm:prSet/>
      <dgm:spPr/>
      <dgm:t>
        <a:bodyPr/>
        <a:lstStyle/>
        <a:p>
          <a:endParaRPr lang="en-US"/>
        </a:p>
      </dgm:t>
    </dgm:pt>
    <dgm:pt modelId="{643ECFCD-E1DA-4973-8DBF-06A411383F39}">
      <dgm:prSet/>
      <dgm:spPr/>
      <dgm:t>
        <a:bodyPr/>
        <a:lstStyle/>
        <a:p>
          <a:r>
            <a:rPr lang="en-US" dirty="0" smtClean="0"/>
            <a:t>Mosquitoes- Anopheles, </a:t>
          </a:r>
          <a:r>
            <a:rPr lang="en-US" dirty="0" err="1" smtClean="0"/>
            <a:t>Culex</a:t>
          </a:r>
          <a:r>
            <a:rPr lang="en-US" dirty="0" smtClean="0"/>
            <a:t>, </a:t>
          </a:r>
          <a:r>
            <a:rPr lang="en-US" dirty="0" err="1" smtClean="0"/>
            <a:t>Aedes</a:t>
          </a:r>
          <a:r>
            <a:rPr lang="en-US" dirty="0" smtClean="0"/>
            <a:t>, </a:t>
          </a:r>
          <a:r>
            <a:rPr lang="en-US" dirty="0" err="1" smtClean="0"/>
            <a:t>Mansonia</a:t>
          </a:r>
          <a:endParaRPr lang="en-US" dirty="0"/>
        </a:p>
      </dgm:t>
    </dgm:pt>
    <dgm:pt modelId="{444A1EF3-6A49-47B4-B229-A8C77102FE9F}" type="parTrans" cxnId="{3877ACF6-E549-42B6-8958-9D1FC15FAFCA}">
      <dgm:prSet/>
      <dgm:spPr/>
      <dgm:t>
        <a:bodyPr/>
        <a:lstStyle/>
        <a:p>
          <a:endParaRPr lang="en-US"/>
        </a:p>
      </dgm:t>
    </dgm:pt>
    <dgm:pt modelId="{76E723D9-5237-4AEE-8F83-F85AD391056B}" type="sibTrans" cxnId="{3877ACF6-E549-42B6-8958-9D1FC15FAFCA}">
      <dgm:prSet/>
      <dgm:spPr/>
      <dgm:t>
        <a:bodyPr/>
        <a:lstStyle/>
        <a:p>
          <a:endParaRPr lang="en-US"/>
        </a:p>
      </dgm:t>
    </dgm:pt>
    <dgm:pt modelId="{5FC583DB-537A-425F-A867-2B73B99F85B9}" type="pres">
      <dgm:prSet presAssocID="{0A6EEE1C-1651-495E-8BE0-78C213C7D10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E12F58-FCED-4284-A236-42E09BE9CF7D}" type="pres">
      <dgm:prSet presAssocID="{79C8674F-F2E6-4A39-815E-E30AFC0188F8}" presName="roof" presStyleLbl="dkBgShp" presStyleIdx="0" presStyleCnt="2"/>
      <dgm:spPr/>
      <dgm:t>
        <a:bodyPr/>
        <a:lstStyle/>
        <a:p>
          <a:endParaRPr lang="en-US"/>
        </a:p>
      </dgm:t>
    </dgm:pt>
    <dgm:pt modelId="{D7874DA5-EE4A-41E3-97A8-00C64E9A48A3}" type="pres">
      <dgm:prSet presAssocID="{79C8674F-F2E6-4A39-815E-E30AFC0188F8}" presName="pillars" presStyleCnt="0"/>
      <dgm:spPr/>
    </dgm:pt>
    <dgm:pt modelId="{26732359-C435-4221-9909-E068B7443345}" type="pres">
      <dgm:prSet presAssocID="{79C8674F-F2E6-4A39-815E-E30AFC0188F8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1E3AD-93B3-45AF-B0D2-FA4EF4B97418}" type="pres">
      <dgm:prSet presAssocID="{E99504CB-85B3-4431-A8C2-20C20DE2E7B5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ADD61-7098-4B3D-973F-DEBE2AB83E8D}" type="pres">
      <dgm:prSet presAssocID="{3F79C73C-8D57-4866-ACB9-8AF17EB6E9CC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73BD6-EDD5-402C-8DD7-DB5345269F08}" type="pres">
      <dgm:prSet presAssocID="{14752490-CD35-4E16-B327-CE1DDD01F92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5B85D-E8CF-464C-BD9D-620568B6F3D7}" type="pres">
      <dgm:prSet presAssocID="{643ECFCD-E1DA-4973-8DBF-06A411383F39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103DA-FC18-4743-996A-266376AFA93B}" type="pres">
      <dgm:prSet presAssocID="{79C8674F-F2E6-4A39-815E-E30AFC0188F8}" presName="base" presStyleLbl="dkBgShp" presStyleIdx="1" presStyleCnt="2"/>
      <dgm:spPr/>
    </dgm:pt>
  </dgm:ptLst>
  <dgm:cxnLst>
    <dgm:cxn modelId="{29E2145A-F47D-449C-9A19-CC027A9C3B0D}" srcId="{79C8674F-F2E6-4A39-815E-E30AFC0188F8}" destId="{E99504CB-85B3-4431-A8C2-20C20DE2E7B5}" srcOrd="1" destOrd="0" parTransId="{EC999975-2090-4FBB-84EC-F355F4630FDC}" sibTransId="{658E1A18-3213-4CDA-9C83-F0339793FC85}"/>
    <dgm:cxn modelId="{8BEF9DCE-4A66-4451-884D-D14598018824}" type="presOf" srcId="{0A6EEE1C-1651-495E-8BE0-78C213C7D10C}" destId="{5FC583DB-537A-425F-A867-2B73B99F85B9}" srcOrd="0" destOrd="0" presId="urn:microsoft.com/office/officeart/2005/8/layout/hList3"/>
    <dgm:cxn modelId="{BFE2B6E2-CA6D-4961-8DE7-4142CE2B3454}" srcId="{0A6EEE1C-1651-495E-8BE0-78C213C7D10C}" destId="{79C8674F-F2E6-4A39-815E-E30AFC0188F8}" srcOrd="0" destOrd="0" parTransId="{BAD02AB8-9CC0-421B-A721-77F87B0DCBB5}" sibTransId="{C639CE55-D98B-42B5-8750-F0F66668433F}"/>
    <dgm:cxn modelId="{FFFDB129-EFFE-4B29-B62F-D18B978E9546}" type="presOf" srcId="{E99504CB-85B3-4431-A8C2-20C20DE2E7B5}" destId="{3E01E3AD-93B3-45AF-B0D2-FA4EF4B97418}" srcOrd="0" destOrd="0" presId="urn:microsoft.com/office/officeart/2005/8/layout/hList3"/>
    <dgm:cxn modelId="{B5B9FDA9-531C-472E-B567-82E2D8997834}" srcId="{79C8674F-F2E6-4A39-815E-E30AFC0188F8}" destId="{A9DED8EB-8E23-4D7A-A980-CD6250EDCB78}" srcOrd="0" destOrd="0" parTransId="{DBA850D9-CB15-4E6A-A74A-07AF38054D4C}" sibTransId="{5487267C-8FF9-4632-8904-6A2B18E9D58E}"/>
    <dgm:cxn modelId="{8EFB11EC-6C46-40F4-9B75-E96DA78B5895}" type="presOf" srcId="{14752490-CD35-4E16-B327-CE1DDD01F92A}" destId="{5AF73BD6-EDD5-402C-8DD7-DB5345269F08}" srcOrd="0" destOrd="0" presId="urn:microsoft.com/office/officeart/2005/8/layout/hList3"/>
    <dgm:cxn modelId="{41B1DAAA-8204-4892-9EBD-4D8E43C9EE25}" type="presOf" srcId="{A9DED8EB-8E23-4D7A-A980-CD6250EDCB78}" destId="{26732359-C435-4221-9909-E068B7443345}" srcOrd="0" destOrd="0" presId="urn:microsoft.com/office/officeart/2005/8/layout/hList3"/>
    <dgm:cxn modelId="{3877ACF6-E549-42B6-8958-9D1FC15FAFCA}" srcId="{79C8674F-F2E6-4A39-815E-E30AFC0188F8}" destId="{643ECFCD-E1DA-4973-8DBF-06A411383F39}" srcOrd="4" destOrd="0" parTransId="{444A1EF3-6A49-47B4-B229-A8C77102FE9F}" sibTransId="{76E723D9-5237-4AEE-8F83-F85AD391056B}"/>
    <dgm:cxn modelId="{79D6F1EB-E4B7-4D93-A618-45CD88246B9B}" srcId="{79C8674F-F2E6-4A39-815E-E30AFC0188F8}" destId="{14752490-CD35-4E16-B327-CE1DDD01F92A}" srcOrd="3" destOrd="0" parTransId="{71E490BA-21F5-4806-B880-74522EAF0E20}" sibTransId="{5440F966-FDD9-4CF1-AACB-6345467E1CA9}"/>
    <dgm:cxn modelId="{3ADB363D-7707-41E3-994B-A211F6822263}" type="presOf" srcId="{643ECFCD-E1DA-4973-8DBF-06A411383F39}" destId="{5295B85D-E8CF-464C-BD9D-620568B6F3D7}" srcOrd="0" destOrd="0" presId="urn:microsoft.com/office/officeart/2005/8/layout/hList3"/>
    <dgm:cxn modelId="{30959903-07EF-4643-A904-EA8B5ED60B9C}" srcId="{79C8674F-F2E6-4A39-815E-E30AFC0188F8}" destId="{3F79C73C-8D57-4866-ACB9-8AF17EB6E9CC}" srcOrd="2" destOrd="0" parTransId="{8C57D021-C73E-4FD6-8B3C-870BD9D69465}" sibTransId="{E65F93B0-2FB2-4291-878A-C9A896B52BF3}"/>
    <dgm:cxn modelId="{21DE1B3D-B70C-4CB5-9139-8ADFDA3D96D5}" type="presOf" srcId="{79C8674F-F2E6-4A39-815E-E30AFC0188F8}" destId="{BAE12F58-FCED-4284-A236-42E09BE9CF7D}" srcOrd="0" destOrd="0" presId="urn:microsoft.com/office/officeart/2005/8/layout/hList3"/>
    <dgm:cxn modelId="{9DDE52D0-CB72-4BC5-A9CF-8686D9F6849E}" type="presOf" srcId="{3F79C73C-8D57-4866-ACB9-8AF17EB6E9CC}" destId="{B8BADD61-7098-4B3D-973F-DEBE2AB83E8D}" srcOrd="0" destOrd="0" presId="urn:microsoft.com/office/officeart/2005/8/layout/hList3"/>
    <dgm:cxn modelId="{0285289D-3715-4F85-A8D3-8851DFE379CC}" type="presParOf" srcId="{5FC583DB-537A-425F-A867-2B73B99F85B9}" destId="{BAE12F58-FCED-4284-A236-42E09BE9CF7D}" srcOrd="0" destOrd="0" presId="urn:microsoft.com/office/officeart/2005/8/layout/hList3"/>
    <dgm:cxn modelId="{4B237C30-682E-4827-B327-5DD7E487160E}" type="presParOf" srcId="{5FC583DB-537A-425F-A867-2B73B99F85B9}" destId="{D7874DA5-EE4A-41E3-97A8-00C64E9A48A3}" srcOrd="1" destOrd="0" presId="urn:microsoft.com/office/officeart/2005/8/layout/hList3"/>
    <dgm:cxn modelId="{C0618537-3C8D-4991-B669-80E10CBC9C2A}" type="presParOf" srcId="{D7874DA5-EE4A-41E3-97A8-00C64E9A48A3}" destId="{26732359-C435-4221-9909-E068B7443345}" srcOrd="0" destOrd="0" presId="urn:microsoft.com/office/officeart/2005/8/layout/hList3"/>
    <dgm:cxn modelId="{A343B07E-F301-4638-8B6F-E83EA4A3270F}" type="presParOf" srcId="{D7874DA5-EE4A-41E3-97A8-00C64E9A48A3}" destId="{3E01E3AD-93B3-45AF-B0D2-FA4EF4B97418}" srcOrd="1" destOrd="0" presId="urn:microsoft.com/office/officeart/2005/8/layout/hList3"/>
    <dgm:cxn modelId="{7B9D1863-DC85-459D-9230-CC3DD9724DC4}" type="presParOf" srcId="{D7874DA5-EE4A-41E3-97A8-00C64E9A48A3}" destId="{B8BADD61-7098-4B3D-973F-DEBE2AB83E8D}" srcOrd="2" destOrd="0" presId="urn:microsoft.com/office/officeart/2005/8/layout/hList3"/>
    <dgm:cxn modelId="{E7EF3727-D1B3-4491-86FC-E685B9733FA1}" type="presParOf" srcId="{D7874DA5-EE4A-41E3-97A8-00C64E9A48A3}" destId="{5AF73BD6-EDD5-402C-8DD7-DB5345269F08}" srcOrd="3" destOrd="0" presId="urn:microsoft.com/office/officeart/2005/8/layout/hList3"/>
    <dgm:cxn modelId="{2848505C-CA42-435E-B9D2-D66CC57817CB}" type="presParOf" srcId="{D7874DA5-EE4A-41E3-97A8-00C64E9A48A3}" destId="{5295B85D-E8CF-464C-BD9D-620568B6F3D7}" srcOrd="4" destOrd="0" presId="urn:microsoft.com/office/officeart/2005/8/layout/hList3"/>
    <dgm:cxn modelId="{3F7003B6-DEF9-4600-8613-5A1BB86DB1E1}" type="presParOf" srcId="{5FC583DB-537A-425F-A867-2B73B99F85B9}" destId="{B6E103DA-FC18-4743-996A-266376AFA93B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062CDC-99FE-4874-909A-2583A0212EB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98589D-3D46-40C6-B739-D57254D83700}">
      <dgm:prSet phldrT="[Text]"/>
      <dgm:spPr/>
      <dgm:t>
        <a:bodyPr/>
        <a:lstStyle/>
        <a:p>
          <a:r>
            <a:rPr lang="en-US" dirty="0" err="1" smtClean="0"/>
            <a:t>Arachnida</a:t>
          </a:r>
          <a:endParaRPr lang="en-US" dirty="0"/>
        </a:p>
      </dgm:t>
    </dgm:pt>
    <dgm:pt modelId="{4886566C-B8DE-4E68-A6EC-2676DC15771A}" type="parTrans" cxnId="{C58B83EB-7010-4215-B784-9AA415422ECD}">
      <dgm:prSet/>
      <dgm:spPr/>
      <dgm:t>
        <a:bodyPr/>
        <a:lstStyle/>
        <a:p>
          <a:endParaRPr lang="en-US"/>
        </a:p>
      </dgm:t>
    </dgm:pt>
    <dgm:pt modelId="{2ED7D939-5422-4BA9-854C-412CAC077B63}" type="sibTrans" cxnId="{C58B83EB-7010-4215-B784-9AA415422ECD}">
      <dgm:prSet/>
      <dgm:spPr/>
      <dgm:t>
        <a:bodyPr/>
        <a:lstStyle/>
        <a:p>
          <a:endParaRPr lang="en-US"/>
        </a:p>
      </dgm:t>
    </dgm:pt>
    <dgm:pt modelId="{933DC0FA-45A4-4449-8D32-3F8EAB59F65A}">
      <dgm:prSet phldrT="[Text]"/>
      <dgm:spPr/>
      <dgm:t>
        <a:bodyPr/>
        <a:lstStyle/>
        <a:p>
          <a:r>
            <a:rPr lang="en-US" dirty="0" smtClean="0"/>
            <a:t>Ticks- Hard ticks (</a:t>
          </a:r>
          <a:r>
            <a:rPr lang="en-US" dirty="0" err="1" smtClean="0"/>
            <a:t>Ixodidae</a:t>
          </a:r>
          <a:r>
            <a:rPr lang="en-US" dirty="0" smtClean="0"/>
            <a:t>), Soft ticks (</a:t>
          </a:r>
          <a:r>
            <a:rPr lang="en-US" dirty="0" err="1" smtClean="0"/>
            <a:t>Argasidae</a:t>
          </a:r>
          <a:r>
            <a:rPr lang="en-US" dirty="0" smtClean="0"/>
            <a:t>)</a:t>
          </a:r>
          <a:endParaRPr lang="en-US" dirty="0"/>
        </a:p>
      </dgm:t>
    </dgm:pt>
    <dgm:pt modelId="{B0B78B30-69CF-434D-87E2-45A5EA4A9328}" type="parTrans" cxnId="{82B904F5-C663-42CB-B670-7BCF76218B78}">
      <dgm:prSet/>
      <dgm:spPr/>
      <dgm:t>
        <a:bodyPr/>
        <a:lstStyle/>
        <a:p>
          <a:endParaRPr lang="en-US"/>
        </a:p>
      </dgm:t>
    </dgm:pt>
    <dgm:pt modelId="{83BDCB8F-0FFE-4986-B40F-87A22AA04825}" type="sibTrans" cxnId="{82B904F5-C663-42CB-B670-7BCF76218B78}">
      <dgm:prSet/>
      <dgm:spPr/>
      <dgm:t>
        <a:bodyPr/>
        <a:lstStyle/>
        <a:p>
          <a:endParaRPr lang="en-US"/>
        </a:p>
      </dgm:t>
    </dgm:pt>
    <dgm:pt modelId="{C28726A9-DF0C-4064-9E35-740D626AA5C8}">
      <dgm:prSet phldrT="[Text]"/>
      <dgm:spPr/>
      <dgm:t>
        <a:bodyPr/>
        <a:lstStyle/>
        <a:p>
          <a:r>
            <a:rPr lang="en-US" dirty="0" smtClean="0"/>
            <a:t>Mites- itch mite, chigger mite, house dust mite</a:t>
          </a:r>
          <a:endParaRPr lang="en-US" dirty="0"/>
        </a:p>
      </dgm:t>
    </dgm:pt>
    <dgm:pt modelId="{4C8EDC38-C7CD-4FC1-8E20-841D3BE56703}" type="parTrans" cxnId="{6F9EBE00-0597-4DA8-AB16-03D40DCF0D56}">
      <dgm:prSet/>
      <dgm:spPr/>
      <dgm:t>
        <a:bodyPr/>
        <a:lstStyle/>
        <a:p>
          <a:endParaRPr lang="en-US"/>
        </a:p>
      </dgm:t>
    </dgm:pt>
    <dgm:pt modelId="{1DF00527-BE27-4158-8FD9-621492534EB1}" type="sibTrans" cxnId="{6F9EBE00-0597-4DA8-AB16-03D40DCF0D56}">
      <dgm:prSet/>
      <dgm:spPr/>
      <dgm:t>
        <a:bodyPr/>
        <a:lstStyle/>
        <a:p>
          <a:endParaRPr lang="en-US"/>
        </a:p>
      </dgm:t>
    </dgm:pt>
    <dgm:pt modelId="{3BB6C51A-DF06-476D-90AA-D8F9F909D3C5}">
      <dgm:prSet phldrT="[Text]"/>
      <dgm:spPr/>
      <dgm:t>
        <a:bodyPr/>
        <a:lstStyle/>
        <a:p>
          <a:r>
            <a:rPr lang="en-US" dirty="0" smtClean="0"/>
            <a:t>Scorpion and spider</a:t>
          </a:r>
          <a:endParaRPr lang="en-US" dirty="0"/>
        </a:p>
      </dgm:t>
    </dgm:pt>
    <dgm:pt modelId="{A99D980A-C497-4DBD-9E5F-AB4A8A18F538}" type="parTrans" cxnId="{19A92FA2-C80C-4EDD-BBE8-710AC5B925E2}">
      <dgm:prSet/>
      <dgm:spPr/>
      <dgm:t>
        <a:bodyPr/>
        <a:lstStyle/>
        <a:p>
          <a:endParaRPr lang="en-US"/>
        </a:p>
      </dgm:t>
    </dgm:pt>
    <dgm:pt modelId="{5F5B731B-B472-4581-9B01-B20A0346F2A6}" type="sibTrans" cxnId="{19A92FA2-C80C-4EDD-BBE8-710AC5B925E2}">
      <dgm:prSet/>
      <dgm:spPr/>
      <dgm:t>
        <a:bodyPr/>
        <a:lstStyle/>
        <a:p>
          <a:endParaRPr lang="en-US"/>
        </a:p>
      </dgm:t>
    </dgm:pt>
    <dgm:pt modelId="{388AABB7-D18F-4750-88A4-DBFDE8233F98}" type="pres">
      <dgm:prSet presAssocID="{49062CDC-99FE-4874-909A-2583A0212E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184AF-2213-4E0D-9D43-A1C8CE2922CE}" type="pres">
      <dgm:prSet presAssocID="{F398589D-3D46-40C6-B739-D57254D83700}" presName="roof" presStyleLbl="dkBgShp" presStyleIdx="0" presStyleCnt="2"/>
      <dgm:spPr/>
      <dgm:t>
        <a:bodyPr/>
        <a:lstStyle/>
        <a:p>
          <a:endParaRPr lang="en-US"/>
        </a:p>
      </dgm:t>
    </dgm:pt>
    <dgm:pt modelId="{C2410418-41F0-4530-BF2C-2433FBD800AF}" type="pres">
      <dgm:prSet presAssocID="{F398589D-3D46-40C6-B739-D57254D83700}" presName="pillars" presStyleCnt="0"/>
      <dgm:spPr/>
    </dgm:pt>
    <dgm:pt modelId="{7A5B9012-FAD1-4286-8782-2AD121454F61}" type="pres">
      <dgm:prSet presAssocID="{F398589D-3D46-40C6-B739-D57254D8370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015B9-4C36-43BB-9169-8051524E7F23}" type="pres">
      <dgm:prSet presAssocID="{C28726A9-DF0C-4064-9E35-740D626AA5C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293C4-F41E-415A-92AE-61EA45AEB33D}" type="pres">
      <dgm:prSet presAssocID="{3BB6C51A-DF06-476D-90AA-D8F9F909D3C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7989F-CA2F-45E3-B155-F60AF48FDFF8}" type="pres">
      <dgm:prSet presAssocID="{F398589D-3D46-40C6-B739-D57254D83700}" presName="base" presStyleLbl="dkBgShp" presStyleIdx="1" presStyleCnt="2"/>
      <dgm:spPr/>
    </dgm:pt>
  </dgm:ptLst>
  <dgm:cxnLst>
    <dgm:cxn modelId="{82B904F5-C663-42CB-B670-7BCF76218B78}" srcId="{F398589D-3D46-40C6-B739-D57254D83700}" destId="{933DC0FA-45A4-4449-8D32-3F8EAB59F65A}" srcOrd="0" destOrd="0" parTransId="{B0B78B30-69CF-434D-87E2-45A5EA4A9328}" sibTransId="{83BDCB8F-0FFE-4986-B40F-87A22AA04825}"/>
    <dgm:cxn modelId="{B2D4E7BF-0B01-4551-8CCE-9245C8283087}" type="presOf" srcId="{C28726A9-DF0C-4064-9E35-740D626AA5C8}" destId="{D29015B9-4C36-43BB-9169-8051524E7F23}" srcOrd="0" destOrd="0" presId="urn:microsoft.com/office/officeart/2005/8/layout/hList3"/>
    <dgm:cxn modelId="{7FF4D96A-7E07-4EF2-AB76-3D913AD1D2D2}" type="presOf" srcId="{F398589D-3D46-40C6-B739-D57254D83700}" destId="{7A6184AF-2213-4E0D-9D43-A1C8CE2922CE}" srcOrd="0" destOrd="0" presId="urn:microsoft.com/office/officeart/2005/8/layout/hList3"/>
    <dgm:cxn modelId="{8979BF38-E0FC-4929-AF47-81262FC58FBF}" type="presOf" srcId="{3BB6C51A-DF06-476D-90AA-D8F9F909D3C5}" destId="{75E293C4-F41E-415A-92AE-61EA45AEB33D}" srcOrd="0" destOrd="0" presId="urn:microsoft.com/office/officeart/2005/8/layout/hList3"/>
    <dgm:cxn modelId="{A0C7B730-A95D-4175-BACF-59F8459D3C99}" type="presOf" srcId="{933DC0FA-45A4-4449-8D32-3F8EAB59F65A}" destId="{7A5B9012-FAD1-4286-8782-2AD121454F61}" srcOrd="0" destOrd="0" presId="urn:microsoft.com/office/officeart/2005/8/layout/hList3"/>
    <dgm:cxn modelId="{19A92FA2-C80C-4EDD-BBE8-710AC5B925E2}" srcId="{F398589D-3D46-40C6-B739-D57254D83700}" destId="{3BB6C51A-DF06-476D-90AA-D8F9F909D3C5}" srcOrd="2" destOrd="0" parTransId="{A99D980A-C497-4DBD-9E5F-AB4A8A18F538}" sibTransId="{5F5B731B-B472-4581-9B01-B20A0346F2A6}"/>
    <dgm:cxn modelId="{015724E3-55A3-403D-BA80-EFE4AF486CE4}" type="presOf" srcId="{49062CDC-99FE-4874-909A-2583A0212EBE}" destId="{388AABB7-D18F-4750-88A4-DBFDE8233F98}" srcOrd="0" destOrd="0" presId="urn:microsoft.com/office/officeart/2005/8/layout/hList3"/>
    <dgm:cxn modelId="{6F9EBE00-0597-4DA8-AB16-03D40DCF0D56}" srcId="{F398589D-3D46-40C6-B739-D57254D83700}" destId="{C28726A9-DF0C-4064-9E35-740D626AA5C8}" srcOrd="1" destOrd="0" parTransId="{4C8EDC38-C7CD-4FC1-8E20-841D3BE56703}" sibTransId="{1DF00527-BE27-4158-8FD9-621492534EB1}"/>
    <dgm:cxn modelId="{C58B83EB-7010-4215-B784-9AA415422ECD}" srcId="{49062CDC-99FE-4874-909A-2583A0212EBE}" destId="{F398589D-3D46-40C6-B739-D57254D83700}" srcOrd="0" destOrd="0" parTransId="{4886566C-B8DE-4E68-A6EC-2676DC15771A}" sibTransId="{2ED7D939-5422-4BA9-854C-412CAC077B63}"/>
    <dgm:cxn modelId="{D3FAB25E-1CC2-43DF-B9EB-7964829DAA78}" type="presParOf" srcId="{388AABB7-D18F-4750-88A4-DBFDE8233F98}" destId="{7A6184AF-2213-4E0D-9D43-A1C8CE2922CE}" srcOrd="0" destOrd="0" presId="urn:microsoft.com/office/officeart/2005/8/layout/hList3"/>
    <dgm:cxn modelId="{60684C07-51BB-4599-A6D3-B8D3569AE5E0}" type="presParOf" srcId="{388AABB7-D18F-4750-88A4-DBFDE8233F98}" destId="{C2410418-41F0-4530-BF2C-2433FBD800AF}" srcOrd="1" destOrd="0" presId="urn:microsoft.com/office/officeart/2005/8/layout/hList3"/>
    <dgm:cxn modelId="{1C497FA1-C988-4AF2-A9B2-B1F164EECF4B}" type="presParOf" srcId="{C2410418-41F0-4530-BF2C-2433FBD800AF}" destId="{7A5B9012-FAD1-4286-8782-2AD121454F61}" srcOrd="0" destOrd="0" presId="urn:microsoft.com/office/officeart/2005/8/layout/hList3"/>
    <dgm:cxn modelId="{AF46D266-0578-4AB7-B6E2-6FDA805A6F02}" type="presParOf" srcId="{C2410418-41F0-4530-BF2C-2433FBD800AF}" destId="{D29015B9-4C36-43BB-9169-8051524E7F23}" srcOrd="1" destOrd="0" presId="urn:microsoft.com/office/officeart/2005/8/layout/hList3"/>
    <dgm:cxn modelId="{E8AB1C47-EC7A-46CD-82D3-F5BFE8078BD0}" type="presParOf" srcId="{C2410418-41F0-4530-BF2C-2433FBD800AF}" destId="{75E293C4-F41E-415A-92AE-61EA45AEB33D}" srcOrd="2" destOrd="0" presId="urn:microsoft.com/office/officeart/2005/8/layout/hList3"/>
    <dgm:cxn modelId="{60F6A185-A9B8-4D18-A7C6-CD8A6A027207}" type="presParOf" srcId="{388AABB7-D18F-4750-88A4-DBFDE8233F98}" destId="{2477989F-CA2F-45E3-B155-F60AF48FDFF8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A23DB9-66AB-428E-98EC-D8C577B6A07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50C179-0008-42AC-8D82-627121975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in/imgres?q=anopheles+stephensi&amp;hl=en&amp;sa=X&amp;biw=1249&amp;bih=569&amp;tbm=isch&amp;prmd=imvns&amp;imgrefurl=http://en.wikipedia.org/wiki/Culex_quinquefasciatus&amp;tbnid=RKU2ylU5lOOytM&amp;docid=Rjv-yF-NbL6KwM&amp;ved=0CEYQhRYoAg&amp;ei=PstiUMGGKO6TiQfWq4CAC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/>
          <a:lstStyle/>
          <a:p>
            <a:r>
              <a:rPr lang="en-US" dirty="0" smtClean="0"/>
              <a:t>General outline and classification of arthropods and rodents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Pramod</a:t>
            </a:r>
            <a:r>
              <a:rPr lang="en-US" dirty="0" smtClean="0">
                <a:solidFill>
                  <a:schemeClr val="tx1"/>
                </a:solidFill>
              </a:rPr>
              <a:t> Mehta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M.Sc. Public Health Entomology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Sony\Desktop\medical-importance-of-arthropod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Sony\Desktop\medical-importance-of-arthropod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Placeholder 4" descr="http://t2.gstatic.com/images?q=tbn:ANd9GcSyVoh0PT7JN04JZVLJi_SO0KRKcE-vc-MooYoNK6GkXbLIdtAH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 t="2252" b="2252"/>
          <a:stretch>
            <a:fillRect/>
          </a:stretch>
        </p:blipFill>
        <p:spPr bwMode="auto">
          <a:xfrm>
            <a:off x="381000" y="381000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ardtic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71600"/>
            <a:ext cx="43434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Sony\Desktop\medical-importance-of-arthropod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Sony\Desktop\medical-importance-of-arthropod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Sony\Desktop\medical-importance-of-arthropod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Sony\Desktop\medical importance of ARTHROPODS_files\medical-importance-of-arthropods-11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Sony\Desktop\medical importance of ARTHROPODS_files\medical-importance-of-arthropods-12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Sony\Desktop\medical importance of ARTHROPODS_files\medical-importance-of-arthropods-13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Sony\Desktop\medical-importance-of-arthropods-2-638.jpg"/>
          <p:cNvPicPr>
            <a:picLocks noChangeAspect="1" noChangeArrowheads="1"/>
          </p:cNvPicPr>
          <p:nvPr/>
        </p:nvPicPr>
        <p:blipFill>
          <a:blip r:embed="rId2">
            <a:grayscl/>
            <a:lum bright="10000" contrast="12000"/>
          </a:blip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Sony\Desktop\medical importance of ARTHROPODS_files\medical-importance-of-arthropods-14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Sony\Desktop\medical importance of ARTHROPODS_files\medical-importance-of-arthropods-15-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Sony\Desktop\medical importance of ARTHROPODS_files\medical-importance-of-arthropods-16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Sony\Desktop\medical importance of ARTHROPODS_files\medical-importance-of-arthropods-17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Sony\Desktop\medical importance of ARTHROPODS_files\medical-importance-of-arthropods-18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Sony\Desktop\medical importance of ARTHROPODS_files\medical-importance-of-arthropods-19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Sony\Desktop\medical importance of ARTHROPODS_files\medical-importance-of-arthropods-20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Sony\Desktop\medical importance of ARTHROPODS_files\medical-importance-of-arthropods-21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Sony\Desktop\medical importance of ARTHROPODS_files\medical-importance-of-arthropods-22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Sony\Desktop\medical importance of ARTHROPODS_files\medical-importance-of-arthropods-23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AutoShape 2" descr="•The majority of arthropods are not harmful &#10;to humans. &#10;•Most of species are medically important as &#10;they can cause annoy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• Ectoparasites live &amp; feed permanently &#10;on the exterior of the host without &#10;transmitting germs (head lice, pubic lice, &#10;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 descr="C:\Users\Sony\Desktop\medical-importance-of-arthropod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Sony\Desktop\medical importance of ARTHROPODS_files\medical-importance-of-arthropods-24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Sony\Desktop\medical importance of ARTHROPODS_files\medical-importance-of-arthropods-25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Sony\Desktop\medical importance of ARTHROPODS_files\medical-importance-of-arthropods-26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Sony\Desktop\medical importance of ARTHROPODS_files\medical-importance-of-arthropods-27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Sony\Desktop\medical importance of ARTHROPODS_files\medical-importance-of-arthropods-28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Sony\Desktop\medical importance of ARTHROPODS_files\medical-importance-of-arthropods-29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Sony\Desktop\medical importance of ARTHROPODS_files\medical-importance-of-arthropods-30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Users\Sony\Desktop\medical importance of ARTHROPODS_files\medical-importance-of-arthropods-31-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Sony\Desktop\medical-importance-of-arthropod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Sony\Desktop\medical-importance-of-arthropod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mtClean="0"/>
              <a:t>Taxonomical classification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IN" dirty="0" smtClean="0"/>
              <a:t>Kingdom-</a:t>
            </a:r>
            <a:r>
              <a:rPr lang="en-IN" dirty="0" err="1" smtClean="0"/>
              <a:t>Animalia</a:t>
            </a:r>
            <a:endParaRPr lang="en-IN" dirty="0" smtClean="0"/>
          </a:p>
          <a:p>
            <a:pPr eaLnBrk="1" hangingPunct="1"/>
            <a:r>
              <a:rPr lang="en-IN" dirty="0" smtClean="0"/>
              <a:t>Phylum-</a:t>
            </a:r>
            <a:r>
              <a:rPr lang="en-IN" dirty="0" err="1" smtClean="0"/>
              <a:t>Arthropoda</a:t>
            </a:r>
            <a:endParaRPr lang="en-IN" dirty="0" smtClean="0"/>
          </a:p>
          <a:p>
            <a:pPr eaLnBrk="1" hangingPunct="1"/>
            <a:r>
              <a:rPr lang="en-IN" dirty="0" smtClean="0"/>
              <a:t>Class- </a:t>
            </a:r>
            <a:r>
              <a:rPr lang="en-IN" dirty="0" err="1" smtClean="0"/>
              <a:t>Arachnida</a:t>
            </a:r>
            <a:endParaRPr lang="en-IN" dirty="0" smtClean="0"/>
          </a:p>
          <a:p>
            <a:pPr eaLnBrk="1" hangingPunct="1">
              <a:buNone/>
            </a:pPr>
            <a:r>
              <a:rPr lang="en-IN" dirty="0" smtClean="0"/>
              <a:t>            - </a:t>
            </a:r>
            <a:r>
              <a:rPr lang="en-IN" dirty="0" err="1" smtClean="0"/>
              <a:t>Crustacea</a:t>
            </a:r>
            <a:r>
              <a:rPr lang="en-IN" dirty="0" smtClean="0"/>
              <a:t> </a:t>
            </a:r>
          </a:p>
          <a:p>
            <a:pPr eaLnBrk="1" hangingPunct="1">
              <a:buNone/>
            </a:pPr>
            <a:r>
              <a:rPr lang="en-IN" dirty="0" smtClean="0"/>
              <a:t>            - </a:t>
            </a:r>
            <a:r>
              <a:rPr lang="en-IN" dirty="0" err="1" smtClean="0"/>
              <a:t>Insecta</a:t>
            </a:r>
            <a:r>
              <a:rPr lang="en-IN" dirty="0" smtClean="0"/>
              <a:t> ( order- </a:t>
            </a:r>
            <a:r>
              <a:rPr lang="en-IN" dirty="0" err="1" smtClean="0"/>
              <a:t>Diptera</a:t>
            </a:r>
            <a:r>
              <a:rPr lang="en-IN" dirty="0" smtClean="0"/>
              <a:t>, </a:t>
            </a:r>
            <a:r>
              <a:rPr lang="en-IN" dirty="0" err="1" smtClean="0"/>
              <a:t>Hemiptera</a:t>
            </a:r>
            <a:r>
              <a:rPr lang="en-IN" dirty="0" smtClean="0"/>
              <a:t>, </a:t>
            </a:r>
            <a:r>
              <a:rPr lang="en-IN" dirty="0" err="1" smtClean="0"/>
              <a:t>Anoplura</a:t>
            </a:r>
            <a:r>
              <a:rPr lang="en-IN" dirty="0" smtClean="0"/>
              <a:t>, </a:t>
            </a:r>
            <a:r>
              <a:rPr lang="en-IN" dirty="0" err="1" smtClean="0"/>
              <a:t>siphonaptera</a:t>
            </a:r>
            <a:r>
              <a:rPr lang="en-IN" dirty="0" smtClean="0"/>
              <a:t>, </a:t>
            </a:r>
            <a:r>
              <a:rPr lang="en-IN" dirty="0" err="1" smtClean="0"/>
              <a:t>Dictyoptera</a:t>
            </a:r>
            <a:r>
              <a:rPr lang="en-IN" dirty="0" smtClean="0"/>
              <a:t>.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ssification of Medically Important Arthropo                        Class Insecta              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16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Classification of medically important Arthropods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0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442</TotalTime>
  <Words>110</Words>
  <Application>Microsoft Office PowerPoint</Application>
  <PresentationFormat>On-screen Show (4:3)</PresentationFormat>
  <Paragraphs>26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General outline and classification of arthropods and rodents</vt:lpstr>
      <vt:lpstr>Slide 2</vt:lpstr>
      <vt:lpstr>Slide 3</vt:lpstr>
      <vt:lpstr>Slide 4</vt:lpstr>
      <vt:lpstr>Slide 5</vt:lpstr>
      <vt:lpstr>Taxonomical classification</vt:lpstr>
      <vt:lpstr>Slide 7</vt:lpstr>
      <vt:lpstr>Classification of medically important Arthropods</vt:lpstr>
      <vt:lpstr>Cont..</vt:lpstr>
      <vt:lpstr>Cont..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43</cp:revision>
  <dcterms:created xsi:type="dcterms:W3CDTF">2016-08-03T16:48:45Z</dcterms:created>
  <dcterms:modified xsi:type="dcterms:W3CDTF">2017-06-20T09:29:40Z</dcterms:modified>
</cp:coreProperties>
</file>