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9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45E7D-0164-4926-BE3B-067F54A84840}" type="datetimeFigureOut">
              <a:rPr lang="en-US" smtClean="0"/>
              <a:pPr/>
              <a:t>8/4/2017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C74F4-3580-4F4D-A3E0-15671607EE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45E7D-0164-4926-BE3B-067F54A84840}" type="datetimeFigureOut">
              <a:rPr lang="en-US" smtClean="0"/>
              <a:pPr/>
              <a:t>8/4/2017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C74F4-3580-4F4D-A3E0-15671607EE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45E7D-0164-4926-BE3B-067F54A84840}" type="datetimeFigureOut">
              <a:rPr lang="en-US" smtClean="0"/>
              <a:pPr/>
              <a:t>8/4/2017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C74F4-3580-4F4D-A3E0-15671607EE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45E7D-0164-4926-BE3B-067F54A84840}" type="datetimeFigureOut">
              <a:rPr lang="en-US" smtClean="0"/>
              <a:pPr/>
              <a:t>8/4/2017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C74F4-3580-4F4D-A3E0-15671607EE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45E7D-0164-4926-BE3B-067F54A84840}" type="datetimeFigureOut">
              <a:rPr lang="en-US" smtClean="0"/>
              <a:pPr/>
              <a:t>8/4/2017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C74F4-3580-4F4D-A3E0-15671607EE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45E7D-0164-4926-BE3B-067F54A84840}" type="datetimeFigureOut">
              <a:rPr lang="en-US" smtClean="0"/>
              <a:pPr/>
              <a:t>8/4/2017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C74F4-3580-4F4D-A3E0-15671607EE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45E7D-0164-4926-BE3B-067F54A84840}" type="datetimeFigureOut">
              <a:rPr lang="en-US" smtClean="0"/>
              <a:pPr/>
              <a:t>8/4/2017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C74F4-3580-4F4D-A3E0-15671607EE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45E7D-0164-4926-BE3B-067F54A84840}" type="datetimeFigureOut">
              <a:rPr lang="en-US" smtClean="0"/>
              <a:pPr/>
              <a:t>8/4/2017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C74F4-3580-4F4D-A3E0-15671607EE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45E7D-0164-4926-BE3B-067F54A84840}" type="datetimeFigureOut">
              <a:rPr lang="en-US" smtClean="0"/>
              <a:pPr/>
              <a:t>8/4/2017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C74F4-3580-4F4D-A3E0-15671607EE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45E7D-0164-4926-BE3B-067F54A84840}" type="datetimeFigureOut">
              <a:rPr lang="en-US" smtClean="0"/>
              <a:pPr/>
              <a:t>8/4/2017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C74F4-3580-4F4D-A3E0-15671607EE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45E7D-0164-4926-BE3B-067F54A84840}" type="datetimeFigureOut">
              <a:rPr lang="en-US" smtClean="0"/>
              <a:pPr/>
              <a:t>8/4/2017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C74F4-3580-4F4D-A3E0-15671607EE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45E7D-0164-4926-BE3B-067F54A84840}" type="datetimeFigureOut">
              <a:rPr lang="en-US" smtClean="0"/>
              <a:pPr/>
              <a:t>8/4/2017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C74F4-3580-4F4D-A3E0-15671607EED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609600"/>
            <a:ext cx="7772400" cy="1470025"/>
          </a:xfrm>
        </p:spPr>
        <p:txBody>
          <a:bodyPr/>
          <a:lstStyle/>
          <a:p>
            <a:r>
              <a:rPr lang="en-US" dirty="0" smtClean="0"/>
              <a:t>Infectious Disease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133600"/>
            <a:ext cx="6400800" cy="35052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1800" dirty="0" smtClean="0">
                <a:solidFill>
                  <a:schemeClr val="tx1"/>
                </a:solidFill>
              </a:rPr>
              <a:t>Infectious diseases are disorders caused by organisms — such as bacteria, viruses, fungi or parasites. Many organisms live in and on our bodies. </a:t>
            </a:r>
          </a:p>
          <a:p>
            <a:endParaRPr lang="en-US" sz="1800" dirty="0" smtClean="0">
              <a:solidFill>
                <a:schemeClr val="tx1"/>
              </a:solidFill>
            </a:endParaRPr>
          </a:p>
          <a:p>
            <a:pPr marL="0" lvl="1">
              <a:buFont typeface="Wingdings" pitchFamily="2" charset="2"/>
              <a:buChar char="Ø"/>
            </a:pPr>
            <a:r>
              <a:rPr lang="en-US" sz="1800" dirty="0" smtClean="0">
                <a:solidFill>
                  <a:schemeClr val="tx1"/>
                </a:solidFill>
              </a:rPr>
              <a:t>Some infectious diseases can be passed from person to person. Some are transmitted by bites from insects or animals.</a:t>
            </a:r>
          </a:p>
          <a:p>
            <a:pPr marL="0" lvl="1"/>
            <a:r>
              <a:rPr lang="en-US" sz="1800" dirty="0" smtClean="0">
                <a:solidFill>
                  <a:schemeClr val="tx1"/>
                </a:solidFill>
              </a:rPr>
              <a:t> </a:t>
            </a:r>
          </a:p>
          <a:p>
            <a:pPr marL="120650" lvl="1" algn="l">
              <a:buFont typeface="Wingdings" pitchFamily="2" charset="2"/>
              <a:buChar char="Ø"/>
            </a:pPr>
            <a:r>
              <a:rPr lang="en-US" sz="1800" dirty="0" smtClean="0">
                <a:solidFill>
                  <a:schemeClr val="tx1"/>
                </a:solidFill>
              </a:rPr>
              <a:t>And others are acquired by ingesting contaminated food or water or being exposed to organisms in the environment.</a:t>
            </a:r>
          </a:p>
          <a:p>
            <a:r>
              <a:rPr lang="en-US" sz="1800" dirty="0" smtClean="0">
                <a:solidFill>
                  <a:schemeClr val="tx1"/>
                </a:solidFill>
              </a:rPr>
              <a:t>.</a:t>
            </a:r>
          </a:p>
          <a:p>
            <a:pPr>
              <a:buFont typeface="Wingdings" pitchFamily="2" charset="2"/>
              <a:buChar char="Ø"/>
            </a:pPr>
            <a:endParaRPr lang="en-US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C:\Users\user\Desktop\5.jpe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81200" y="1695960"/>
            <a:ext cx="5486400" cy="43600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Turn the second glove inside out while tilting it away from your body, leaving the first glove inside the second.</a:t>
            </a:r>
            <a:endParaRPr lang="en-US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C:\Users\user\Desktop\66.jpe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0" y="1447800"/>
            <a:ext cx="6324600" cy="4495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Dispose of the gloves safely. Do not reuse the gloves.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C:\Users\user\Desktop\777.jpe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828800"/>
            <a:ext cx="6705599" cy="4724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Clean your hands immediately after removing gloves and before touching any objects or surfaces.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C:\Users\user\Desktop\888.jpe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52600" y="1479922"/>
            <a:ext cx="6400800" cy="45398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Infectious disease cont…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1800" dirty="0" smtClean="0"/>
              <a:t>Signs and symptoms vary depending on the organism causing the infection, but often include fever and fatigue.</a:t>
            </a:r>
          </a:p>
          <a:p>
            <a:pPr>
              <a:buNone/>
            </a:pPr>
            <a:endParaRPr lang="en-US" sz="1800" dirty="0" smtClean="0"/>
          </a:p>
          <a:p>
            <a:pPr>
              <a:buFont typeface="Wingdings" pitchFamily="2" charset="2"/>
              <a:buChar char="Ø"/>
            </a:pPr>
            <a:r>
              <a:rPr lang="en-US" sz="1800" dirty="0" smtClean="0"/>
              <a:t> Mild infections may respond to rest and home remedies, while some life-threatening infections may require hospitalization.</a:t>
            </a:r>
          </a:p>
          <a:p>
            <a:pPr>
              <a:buNone/>
            </a:pPr>
            <a:endParaRPr lang="en-US" sz="1800" dirty="0" smtClean="0"/>
          </a:p>
          <a:p>
            <a:pPr>
              <a:buFont typeface="Wingdings" pitchFamily="2" charset="2"/>
              <a:buChar char="Ø"/>
            </a:pPr>
            <a:r>
              <a:rPr lang="en-US" sz="1800" dirty="0" smtClean="0"/>
              <a:t>Many infectious diseases, such as measles and chickenpox, can be prevented by vaccines.</a:t>
            </a:r>
          </a:p>
          <a:p>
            <a:pPr>
              <a:buFont typeface="Wingdings" pitchFamily="2" charset="2"/>
              <a:buChar char="Ø"/>
            </a:pPr>
            <a:endParaRPr lang="en-US" sz="1800" dirty="0"/>
          </a:p>
          <a:p>
            <a:pPr>
              <a:buFont typeface="Wingdings" pitchFamily="2" charset="2"/>
              <a:buChar char="Ø"/>
            </a:pPr>
            <a:r>
              <a:rPr lang="en-US" sz="1800" dirty="0" smtClean="0"/>
              <a:t> Frequent and thorough hand-washing also helps protect you from most infectious diseases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Step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With both hands gloved, grasp the outside of one glove at the top of your wrist, being careful not to touch your bare skin.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Proper Removal Contaminated Gloves </a:t>
            </a:r>
            <a:endParaRPr lang="en-US" dirty="0"/>
          </a:p>
        </p:txBody>
      </p:sp>
      <p:pic>
        <p:nvPicPr>
          <p:cNvPr id="2050" name="Picture 2" descr="C:\Users\user\Desktop\removinggloves2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828800"/>
            <a:ext cx="6248399" cy="46528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Peel off this first glove, peeling away from your body and from wrist to fingertips, turning the glove inside out.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C:\Users\user\Desktop\22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119981"/>
            <a:ext cx="5105400" cy="5105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Hold the glove you just removed in your gloved hand.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9" name="Picture 3" descr="C:\Users\user\Desktop\4.jpe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600200"/>
            <a:ext cx="6705600" cy="4724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With your ungloved hand, peel off the second glove by inserting your fingers inside the glove at the top of your wrist.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294</Words>
  <Application>Microsoft Office PowerPoint</Application>
  <PresentationFormat>On-screen Show (4:3)</PresentationFormat>
  <Paragraphs>44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Infectious Disease</vt:lpstr>
      <vt:lpstr>Infectious disease cont…</vt:lpstr>
      <vt:lpstr>Step 1</vt:lpstr>
      <vt:lpstr>Proper Removal Contaminated Gloves </vt:lpstr>
      <vt:lpstr>Step 2</vt:lpstr>
      <vt:lpstr>Slide 6</vt:lpstr>
      <vt:lpstr>Step 3</vt:lpstr>
      <vt:lpstr>Slide 8</vt:lpstr>
      <vt:lpstr>Step 4</vt:lpstr>
      <vt:lpstr>Slide 10</vt:lpstr>
      <vt:lpstr>Step 5</vt:lpstr>
      <vt:lpstr>Slide 12</vt:lpstr>
      <vt:lpstr>Step 6</vt:lpstr>
      <vt:lpstr>Slide 14</vt:lpstr>
      <vt:lpstr>Step 7</vt:lpstr>
      <vt:lpstr>Slide 16</vt:lpstr>
    </vt:vector>
  </TitlesOfParts>
  <Company>Deftones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Infectious Disease</dc:title>
  <dc:creator>user</dc:creator>
  <cp:lastModifiedBy>user</cp:lastModifiedBy>
  <cp:revision>5</cp:revision>
  <dcterms:created xsi:type="dcterms:W3CDTF">2017-08-03T15:48:05Z</dcterms:created>
  <dcterms:modified xsi:type="dcterms:W3CDTF">2017-08-04T08:57:33Z</dcterms:modified>
</cp:coreProperties>
</file>