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70" r:id="rId6"/>
    <p:sldId id="271" r:id="rId7"/>
    <p:sldId id="264" r:id="rId8"/>
    <p:sldId id="259" r:id="rId9"/>
    <p:sldId id="260" r:id="rId10"/>
    <p:sldId id="261" r:id="rId11"/>
    <p:sldId id="262" r:id="rId12"/>
    <p:sldId id="263" r:id="rId13"/>
    <p:sldId id="27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EF13359-4E1E-42EB-851E-F889061F69E3}" type="datetimeFigureOut">
              <a:rPr lang="en-US" smtClean="0"/>
              <a:t>8/17/2017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4E54C9-9965-4099-8C4F-84E640C9B59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F13359-4E1E-42EB-851E-F889061F69E3}" type="datetimeFigureOut">
              <a:rPr lang="en-US" smtClean="0"/>
              <a:t>8/17/2017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4E54C9-9965-4099-8C4F-84E640C9B59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F13359-4E1E-42EB-851E-F889061F69E3}" type="datetimeFigureOut">
              <a:rPr lang="en-US" smtClean="0"/>
              <a:t>8/17/2017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4E54C9-9965-4099-8C4F-84E640C9B59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F13359-4E1E-42EB-851E-F889061F69E3}" type="datetimeFigureOut">
              <a:rPr lang="en-US" smtClean="0"/>
              <a:t>8/17/2017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4E54C9-9965-4099-8C4F-84E640C9B59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F13359-4E1E-42EB-851E-F889061F69E3}" type="datetimeFigureOut">
              <a:rPr lang="en-US" smtClean="0"/>
              <a:t>8/17/2017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4E54C9-9965-4099-8C4F-84E640C9B59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EF13359-4E1E-42EB-851E-F889061F69E3}" type="datetimeFigureOut">
              <a:rPr lang="en-US" smtClean="0"/>
              <a:t>8/17/2017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4E54C9-9965-4099-8C4F-84E640C9B59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EF13359-4E1E-42EB-851E-F889061F69E3}" type="datetimeFigureOut">
              <a:rPr lang="en-US" smtClean="0"/>
              <a:t>8/17/2017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4E54C9-9965-4099-8C4F-84E640C9B59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EF13359-4E1E-42EB-851E-F889061F69E3}" type="datetimeFigureOut">
              <a:rPr lang="en-US" smtClean="0"/>
              <a:t>8/17/2017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4E54C9-9965-4099-8C4F-84E640C9B59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F13359-4E1E-42EB-851E-F889061F69E3}" type="datetimeFigureOut">
              <a:rPr lang="en-US" smtClean="0"/>
              <a:t>8/17/2017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4E54C9-9965-4099-8C4F-84E640C9B59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F13359-4E1E-42EB-851E-F889061F69E3}" type="datetimeFigureOut">
              <a:rPr lang="en-US" smtClean="0"/>
              <a:t>8/17/2017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4E54C9-9965-4099-8C4F-84E640C9B59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F13359-4E1E-42EB-851E-F889061F69E3}" type="datetimeFigureOut">
              <a:rPr lang="en-US" smtClean="0"/>
              <a:t>8/17/2017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4E54C9-9965-4099-8C4F-84E640C9B59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F13359-4E1E-42EB-851E-F889061F69E3}" type="datetimeFigureOut">
              <a:rPr lang="en-US" smtClean="0"/>
              <a:t>8/17/2017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4E54C9-9965-4099-8C4F-84E640C9B59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redcross.org/get-help/prepare-for-emergencies/types-of-emergenci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lifehacker.com/5780934/make-sure-youre-prepared-for-disaster-with-a-72+hour-ki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lifehacker.com/5486090/whats-the-best-way-to-and-why-should-i-create-a-home-inventory" TargetMode="External"/><Relationship Id="rId2" Type="http://schemas.openxmlformats.org/officeDocument/2006/relationships/hyperlink" Target="http://lifehacker.com/264969/organize-your-familys-essential-information-in-case-of-an-emergency"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72hours.or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t>Family Preparedness</a:t>
            </a:r>
            <a:endParaRPr lang="en-US" sz="6000" dirty="0"/>
          </a:p>
        </p:txBody>
      </p:sp>
      <p:sp>
        <p:nvSpPr>
          <p:cNvPr id="3" name="Subtitle 2"/>
          <p:cNvSpPr>
            <a:spLocks noGrp="1"/>
          </p:cNvSpPr>
          <p:nvPr>
            <p:ph type="subTitle" idx="1"/>
          </p:nvPr>
        </p:nvSpPr>
        <p:spPr/>
        <p:txBody>
          <a:bodyPr/>
          <a:lstStyle/>
          <a:p>
            <a:pPr algn="r"/>
            <a:r>
              <a:rPr lang="en-US" dirty="0" smtClean="0"/>
              <a:t>Dr. </a:t>
            </a:r>
            <a:r>
              <a:rPr lang="en-US" dirty="0" err="1" smtClean="0"/>
              <a:t>Sandip</a:t>
            </a:r>
            <a:r>
              <a:rPr lang="en-US" dirty="0" smtClean="0"/>
              <a:t> </a:t>
            </a:r>
            <a:r>
              <a:rPr lang="en-US" dirty="0" err="1" smtClean="0"/>
              <a:t>Ojha</a:t>
            </a:r>
            <a:endParaRPr lang="en-US" dirty="0" smtClean="0"/>
          </a:p>
          <a:p>
            <a:pPr algn="r"/>
            <a:r>
              <a:rPr lang="en-US" dirty="0" smtClean="0"/>
              <a:t>PU</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smtClean="0"/>
              <a:t>Make sure you and your family have a planned and practiced escape route from your home, and a place you all agree to meet up if something terrible happens.</a:t>
            </a:r>
          </a:p>
          <a:p>
            <a:pPr>
              <a:buFont typeface="Wingdings" pitchFamily="2" charset="2"/>
              <a:buChar char="Ø"/>
            </a:pPr>
            <a:r>
              <a:rPr lang="en-US" sz="2400" dirty="0" smtClean="0"/>
              <a:t> Whether it's a burglar or a fire, everyone in your home should know the fastest way out of the house safely. </a:t>
            </a:r>
          </a:p>
          <a:p>
            <a:pPr>
              <a:buFont typeface="Wingdings" pitchFamily="2" charset="2"/>
              <a:buChar char="Ø"/>
            </a:pPr>
            <a:r>
              <a:rPr lang="en-US" sz="2400" dirty="0" smtClean="0"/>
              <a:t>Escape ladders from high windows are good investments, but if you live in an apartment building or high-rise, memorize the fastest route to a stairwell.</a:t>
            </a:r>
          </a:p>
          <a:p>
            <a:pPr>
              <a:buFont typeface="Wingdings" pitchFamily="2" charset="2"/>
              <a:buChar char="Ø"/>
            </a:pPr>
            <a:r>
              <a:rPr lang="en-US" sz="2400" dirty="0" smtClean="0"/>
              <a:t> Finally, </a:t>
            </a:r>
            <a:r>
              <a:rPr lang="en-US" sz="2400" i="1" dirty="0" smtClean="0"/>
              <a:t>practice your escape route</a:t>
            </a:r>
            <a:r>
              <a:rPr lang="en-US" sz="2400" dirty="0" smtClean="0"/>
              <a:t> with your family so everyone's clear on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smtClean="0"/>
              <a:t>Make sure you're familiar with the emergency or disaster plan at your office.</a:t>
            </a:r>
          </a:p>
          <a:p>
            <a:pPr>
              <a:buFont typeface="Wingdings" pitchFamily="2" charset="2"/>
              <a:buChar char="Ø"/>
            </a:pPr>
            <a:r>
              <a:rPr lang="en-US" sz="2400" dirty="0" smtClean="0"/>
              <a:t> Your company should have evacuation routes from your workplace and meet-up locations outside of the building. </a:t>
            </a:r>
          </a:p>
          <a:p>
            <a:pPr>
              <a:buFont typeface="Wingdings" pitchFamily="2" charset="2"/>
              <a:buChar char="Ø"/>
            </a:pPr>
            <a:r>
              <a:rPr lang="en-US" sz="2400" dirty="0" smtClean="0"/>
              <a:t>If you don't know what they are, ask. If no one knows what they are, come up with them on your own. </a:t>
            </a:r>
          </a:p>
          <a:p>
            <a:pPr>
              <a:buFont typeface="Wingdings" pitchFamily="2" charset="2"/>
              <a:buChar char="Ø"/>
            </a:pPr>
            <a:r>
              <a:rPr lang="en-US" sz="2400" dirty="0" smtClean="0"/>
              <a:t>Ask yourself where the closest stairwell to your desk or work area is, and time yourself getting to it.</a:t>
            </a:r>
          </a:p>
          <a:p>
            <a:pPr>
              <a:buFont typeface="Wingdings" pitchFamily="2" charset="2"/>
              <a:buChar char="Ø"/>
            </a:pPr>
            <a:r>
              <a:rPr lang="en-US" sz="2400" dirty="0" smtClean="0"/>
              <a:t> Find out where the closest first-aid kit in the office is, in case you need it.</a:t>
            </a:r>
          </a:p>
          <a:p>
            <a:pPr>
              <a:buFont typeface="Wingdings" pitchFamily="2" charset="2"/>
              <a:buChar char="Ø"/>
            </a:pP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buFont typeface="Wingdings" pitchFamily="2" charset="2"/>
              <a:buChar char="Ø"/>
            </a:pPr>
            <a:r>
              <a:rPr lang="en-US" sz="2400" dirty="0" smtClean="0"/>
              <a:t>Gear and kits are great, and you should definitely have them on hand,</a:t>
            </a:r>
          </a:p>
          <a:p>
            <a:pPr>
              <a:buNone/>
            </a:pPr>
            <a:endParaRPr lang="en-US" sz="2400" dirty="0" smtClean="0"/>
          </a:p>
          <a:p>
            <a:pPr>
              <a:buFont typeface="Wingdings" pitchFamily="2" charset="2"/>
              <a:buChar char="Ø"/>
            </a:pPr>
            <a:r>
              <a:rPr lang="en-US" sz="2400" b="1" dirty="0" smtClean="0"/>
              <a:t> but </a:t>
            </a:r>
            <a:r>
              <a:rPr lang="en-US" sz="2400" dirty="0" smtClean="0"/>
              <a:t>nothing replaces a good escape plan that you can quickly act on without thinking about it in case of an emergency.</a:t>
            </a:r>
          </a:p>
          <a:p>
            <a:pPr>
              <a:buNone/>
            </a:pPr>
            <a:endParaRPr lang="en-US" sz="2400" dirty="0" smtClean="0"/>
          </a:p>
          <a:p>
            <a:pPr>
              <a:buFont typeface="Wingdings" pitchFamily="2" charset="2"/>
              <a:buChar char="Ø"/>
            </a:pPr>
            <a:r>
              <a:rPr lang="en-US" sz="2400" dirty="0" smtClean="0"/>
              <a:t> Many people die in accidents and natural disasters simply because they don't know what to do and find themselves waiting for someone to tell them. </a:t>
            </a:r>
          </a:p>
          <a:p>
            <a:pPr>
              <a:buNone/>
            </a:pPr>
            <a:endParaRPr lang="en-US" sz="2400" dirty="0" smtClean="0"/>
          </a:p>
          <a:p>
            <a:pPr>
              <a:buFont typeface="Wingdings" pitchFamily="2" charset="2"/>
              <a:buChar char="Ø"/>
            </a:pPr>
            <a:r>
              <a:rPr lang="en-US" sz="2400" dirty="0" smtClean="0"/>
              <a:t>Plan accordingly.</a:t>
            </a:r>
          </a:p>
          <a:p>
            <a:pPr>
              <a:buFont typeface="Wingdings" pitchFamily="2" charset="2"/>
              <a:buChar char="Ø"/>
            </a:pPr>
            <a:endParaRPr lang="en-US" sz="2400" dirty="0" smtClean="0"/>
          </a:p>
          <a:p>
            <a:pPr>
              <a:buFont typeface="Wingdings" pitchFamily="2" charset="2"/>
              <a:buChar char="Ø"/>
            </a:pP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endParaRPr lang="en-US" dirty="0"/>
          </a:p>
        </p:txBody>
      </p:sp>
      <p:sp>
        <p:nvSpPr>
          <p:cNvPr id="4" name="Rectangle 3"/>
          <p:cNvSpPr/>
          <p:nvPr/>
        </p:nvSpPr>
        <p:spPr>
          <a:xfrm>
            <a:off x="1247163" y="2895600"/>
            <a:ext cx="7134837" cy="1754326"/>
          </a:xfrm>
          <a:prstGeom prst="rect">
            <a:avLst/>
          </a:prstGeom>
          <a:noFill/>
        </p:spPr>
        <p:txBody>
          <a:bodyPr wrap="none" lIns="91440" tIns="45720" rIns="91440" bIns="45720">
            <a:spAutoFit/>
          </a:bodyPr>
          <a:lstStyle/>
          <a:p>
            <a:pPr algn="ctr"/>
            <a:r>
              <a:rPr lang="en-US"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Thanks and Be Prepared</a:t>
            </a:r>
          </a:p>
          <a:p>
            <a:pPr algn="ctr"/>
            <a:r>
              <a:rPr lang="en-US"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You are in risk</a:t>
            </a:r>
            <a:endParaRPr lang="en-US"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Create Your Emergency Plan in Just 3 Steps</a:t>
            </a:r>
            <a:br>
              <a:rPr lang="en-US" dirty="0" smtClean="0"/>
            </a:br>
            <a:endParaRPr lang="en-US" dirty="0"/>
          </a:p>
        </p:txBody>
      </p:sp>
      <p:sp>
        <p:nvSpPr>
          <p:cNvPr id="3" name="Content Placeholder 2"/>
          <p:cNvSpPr>
            <a:spLocks noGrp="1"/>
          </p:cNvSpPr>
          <p:nvPr>
            <p:ph idx="1"/>
          </p:nvPr>
        </p:nvSpPr>
        <p:spPr/>
        <p:txBody>
          <a:bodyPr>
            <a:normAutofit fontScale="92500"/>
          </a:bodyPr>
          <a:lstStyle/>
          <a:p>
            <a:pPr fontAlgn="ctr">
              <a:buFont typeface="Wingdings" pitchFamily="2" charset="2"/>
              <a:buChar char="Ø"/>
            </a:pPr>
            <a:r>
              <a:rPr lang="en-US" dirty="0" smtClean="0"/>
              <a:t>With </a:t>
            </a:r>
            <a:r>
              <a:rPr lang="en-US" dirty="0"/>
              <a:t>your family or household members, discuss how to prepare and respond to the </a:t>
            </a:r>
            <a:r>
              <a:rPr lang="en-US" dirty="0">
                <a:hlinkClick r:id="rId2"/>
              </a:rPr>
              <a:t>types of emergencies</a:t>
            </a:r>
            <a:r>
              <a:rPr lang="en-US" dirty="0"/>
              <a:t> that are most likely to happen where you live, learn, work and play.</a:t>
            </a:r>
          </a:p>
          <a:p>
            <a:pPr fontAlgn="ctr">
              <a:buFont typeface="Wingdings" pitchFamily="2" charset="2"/>
              <a:buChar char="Ø"/>
            </a:pPr>
            <a:r>
              <a:rPr lang="en-US" dirty="0" smtClean="0"/>
              <a:t>Identify </a:t>
            </a:r>
            <a:r>
              <a:rPr lang="en-US" dirty="0"/>
              <a:t>responsibilities for each member of your household and how you will work together as a team.</a:t>
            </a:r>
          </a:p>
          <a:p>
            <a:pPr fontAlgn="ctr">
              <a:buFont typeface="Wingdings" pitchFamily="2" charset="2"/>
              <a:buChar char="Ø"/>
            </a:pPr>
            <a:r>
              <a:rPr lang="en-US" dirty="0" smtClean="0"/>
              <a:t>Practice </a:t>
            </a:r>
            <a:r>
              <a:rPr lang="en-US" dirty="0"/>
              <a:t>as many elements of your plan as possible.</a:t>
            </a: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sz="2800" dirty="0"/>
              <a:t>The </a:t>
            </a:r>
            <a:r>
              <a:rPr lang="en-US" sz="2800" dirty="0" smtClean="0">
                <a:hlinkClick r:id="rId2"/>
              </a:rPr>
              <a:t> </a:t>
            </a:r>
            <a:r>
              <a:rPr lang="en-US" sz="2800" dirty="0">
                <a:hlinkClick r:id="rId2"/>
              </a:rPr>
              <a:t>disaster kit</a:t>
            </a:r>
            <a:r>
              <a:rPr lang="en-US" sz="2800" dirty="0"/>
              <a:t>  is a must-have. Offered up by the City of San Francisco, the 72hours guide can help you prepare for any type of disaster, and has special tips if you have children, are disabled, are a senior citizen, have pets, and </a:t>
            </a:r>
            <a:r>
              <a:rPr lang="en-US" sz="2800" dirty="0" smtClean="0"/>
              <a:t>more. </a:t>
            </a:r>
          </a:p>
          <a:p>
            <a:pPr>
              <a:buFont typeface="Wingdings" pitchFamily="2" charset="2"/>
              <a:buChar char="Ø"/>
            </a:pPr>
            <a:endParaRPr lang="en-US" sz="2800" dirty="0" smtClean="0"/>
          </a:p>
          <a:p>
            <a:pPr>
              <a:buFont typeface="Wingdings" pitchFamily="2" charset="2"/>
              <a:buChar char="Ø"/>
            </a:pPr>
            <a:r>
              <a:rPr lang="en-US" sz="2800" dirty="0" smtClean="0"/>
              <a:t>The 72 hour guide consists of following kits as essentials , useful and personal.</a:t>
            </a: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Essentials</a:t>
            </a:r>
            <a:br>
              <a:rPr lang="en-US" dirty="0" smtClean="0"/>
            </a:b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t>Water </a:t>
            </a:r>
          </a:p>
          <a:p>
            <a:pPr>
              <a:buFont typeface="Wingdings" pitchFamily="2" charset="2"/>
              <a:buChar char="Ø"/>
            </a:pPr>
            <a:r>
              <a:rPr lang="en-US" dirty="0" smtClean="0"/>
              <a:t>First aid kit </a:t>
            </a:r>
          </a:p>
          <a:p>
            <a:pPr>
              <a:buFont typeface="Wingdings" pitchFamily="2" charset="2"/>
              <a:buChar char="Ø"/>
            </a:pPr>
            <a:r>
              <a:rPr lang="en-US" dirty="0" smtClean="0"/>
              <a:t>Flash light , batteries</a:t>
            </a:r>
          </a:p>
          <a:p>
            <a:pPr>
              <a:buFont typeface="Wingdings" pitchFamily="2" charset="2"/>
              <a:buChar char="Ø"/>
            </a:pPr>
            <a:r>
              <a:rPr lang="en-US" dirty="0" smtClean="0"/>
              <a:t>Fire extinguishers</a:t>
            </a:r>
          </a:p>
          <a:p>
            <a:pPr>
              <a:buFont typeface="Wingdings" pitchFamily="2" charset="2"/>
              <a:buChar char="Ø"/>
            </a:pPr>
            <a:r>
              <a:rPr lang="en-US" dirty="0" smtClean="0"/>
              <a:t>Non perishable foods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Useful</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t>Warm clothes and shoes</a:t>
            </a:r>
          </a:p>
          <a:p>
            <a:pPr>
              <a:buFont typeface="Wingdings" pitchFamily="2" charset="2"/>
              <a:buChar char="Ø"/>
            </a:pPr>
            <a:r>
              <a:rPr lang="en-US" dirty="0" smtClean="0"/>
              <a:t>Radio </a:t>
            </a:r>
          </a:p>
          <a:p>
            <a:pPr>
              <a:buFont typeface="Wingdings" pitchFamily="2" charset="2"/>
              <a:buChar char="Ø"/>
            </a:pPr>
            <a:r>
              <a:rPr lang="en-US" dirty="0" smtClean="0"/>
              <a:t>Cash</a:t>
            </a:r>
          </a:p>
          <a:p>
            <a:pPr>
              <a:buFont typeface="Wingdings" pitchFamily="2" charset="2"/>
              <a:buChar char="Ø"/>
            </a:pPr>
            <a:r>
              <a:rPr lang="en-US" dirty="0" smtClean="0"/>
              <a:t>Sleeping bag or blankets</a:t>
            </a:r>
          </a:p>
          <a:p>
            <a:pPr>
              <a:buFont typeface="Wingdings" pitchFamily="2" charset="2"/>
              <a:buChar char="Ø"/>
            </a:pPr>
            <a:r>
              <a:rPr lang="en-US" dirty="0" smtClean="0"/>
              <a:t>Cell phone charger</a:t>
            </a:r>
          </a:p>
          <a:p>
            <a:pPr>
              <a:buFont typeface="Wingdings" pitchFamily="2" charset="2"/>
              <a:buChar char="Ø"/>
            </a:pPr>
            <a:r>
              <a:rPr lang="en-US" dirty="0" smtClean="0"/>
              <a:t>Tool box</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Personal</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t>Prescriptions</a:t>
            </a:r>
          </a:p>
          <a:p>
            <a:pPr>
              <a:buFont typeface="Wingdings" pitchFamily="2" charset="2"/>
              <a:buChar char="Ø"/>
            </a:pPr>
            <a:r>
              <a:rPr lang="en-US" dirty="0" smtClean="0"/>
              <a:t>Sweet or salty items</a:t>
            </a:r>
          </a:p>
          <a:p>
            <a:pPr>
              <a:buFont typeface="Wingdings" pitchFamily="2" charset="2"/>
              <a:buChar char="Ø"/>
            </a:pPr>
            <a:r>
              <a:rPr lang="en-US" dirty="0" smtClean="0"/>
              <a:t>Personal hygiene and sanitary items</a:t>
            </a:r>
          </a:p>
          <a:p>
            <a:pPr>
              <a:buFont typeface="Wingdings" pitchFamily="2" charset="2"/>
              <a:buChar char="Ø"/>
            </a:pPr>
            <a:r>
              <a:rPr lang="en-US" dirty="0" smtClean="0"/>
              <a:t>Personal documents</a:t>
            </a:r>
          </a:p>
          <a:p>
            <a:pPr>
              <a:buFont typeface="Wingdings" pitchFamily="2" charset="2"/>
              <a:buChar char="Ø"/>
            </a:pPr>
            <a:r>
              <a:rPr lang="en-US" dirty="0" err="1" smtClean="0"/>
              <a:t>Childrens</a:t>
            </a:r>
            <a:r>
              <a:rPr lang="en-US" dirty="0" smtClean="0"/>
              <a:t> items and probably games</a:t>
            </a:r>
          </a:p>
          <a:p>
            <a:pPr>
              <a:buFont typeface="Wingdings" pitchFamily="2" charset="2"/>
              <a:buChar char="Ø"/>
            </a:pPr>
            <a:r>
              <a:rPr lang="en-US" dirty="0" smtClean="0"/>
              <a:t>Pet items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Font typeface="Wingdings" pitchFamily="2" charset="2"/>
              <a:buChar char="Ø"/>
            </a:pPr>
            <a:r>
              <a:rPr lang="en-US" sz="2800" dirty="0"/>
              <a:t>In a serious emergency, city services will be impacted, so a basic rule of thumb is for people to be able to take care of each other for 72 hours before help arrives</a:t>
            </a:r>
            <a:r>
              <a:rPr lang="en-US" sz="2800" dirty="0" smtClean="0"/>
              <a:t>.</a:t>
            </a:r>
          </a:p>
          <a:p>
            <a:pPr>
              <a:buNone/>
            </a:pPr>
            <a:endParaRPr lang="en-US" sz="2800" dirty="0"/>
          </a:p>
          <a:p>
            <a:pPr>
              <a:buFont typeface="Wingdings" pitchFamily="2" charset="2"/>
              <a:buChar char="Ø"/>
            </a:pPr>
            <a:r>
              <a:rPr lang="en-US" sz="2800" dirty="0" smtClean="0"/>
              <a:t> </a:t>
            </a:r>
            <a:r>
              <a:rPr lang="en-US" sz="2800" dirty="0"/>
              <a:t>That’s just three days—think of it as a long weekend—or nine meals.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Font typeface="Wingdings" pitchFamily="2" charset="2"/>
              <a:buChar char="Ø"/>
            </a:pPr>
            <a:r>
              <a:rPr lang="en-US" sz="2800" dirty="0" smtClean="0"/>
              <a:t>Keep </a:t>
            </a:r>
            <a:r>
              <a:rPr lang="en-US" sz="2800" dirty="0" smtClean="0">
                <a:hlinkClick r:id="rId2"/>
              </a:rPr>
              <a:t>your family's most important documents</a:t>
            </a:r>
            <a:r>
              <a:rPr lang="en-US" sz="2800" dirty="0" smtClean="0"/>
              <a:t>, like birth certificates, passports, and social security cards in a safe place in case you need to grab them and leave the house. </a:t>
            </a:r>
          </a:p>
          <a:p>
            <a:pPr>
              <a:buFont typeface="Wingdings" pitchFamily="2" charset="2"/>
              <a:buChar char="Ø"/>
            </a:pPr>
            <a:endParaRPr lang="en-US" sz="2800" dirty="0" smtClean="0">
              <a:hlinkClick r:id="rId3"/>
            </a:endParaRPr>
          </a:p>
          <a:p>
            <a:pPr>
              <a:buFont typeface="Wingdings" pitchFamily="2" charset="2"/>
              <a:buChar char="Ø"/>
            </a:pPr>
            <a:r>
              <a:rPr lang="en-US" sz="2800" dirty="0" smtClean="0">
                <a:hlinkClick r:id="rId3"/>
              </a:rPr>
              <a:t>Create a home inventory</a:t>
            </a:r>
            <a:r>
              <a:rPr lang="en-US" sz="2800" dirty="0" smtClean="0"/>
              <a:t> and keep it with those documents. Make digital copies, and put them on a flash drive in the same place. A portable safe/fireproof box is a good idea.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smtClean="0"/>
              <a:t>Make sure you have a well-stocked go-bag that will keep you safe, warm, fed, and any medical needs you have taken care of for at least a few days.</a:t>
            </a:r>
          </a:p>
          <a:p>
            <a:pPr>
              <a:buFont typeface="Wingdings" pitchFamily="2" charset="2"/>
              <a:buChar char="Ø"/>
            </a:pPr>
            <a:endParaRPr lang="en-US" sz="2400" dirty="0" smtClean="0"/>
          </a:p>
          <a:p>
            <a:pPr>
              <a:buFont typeface="Wingdings" pitchFamily="2" charset="2"/>
              <a:buChar char="Ø"/>
            </a:pPr>
            <a:r>
              <a:rPr lang="en-US" sz="2400" dirty="0" smtClean="0"/>
              <a:t> Include things like emergency food and water, an emergency radio, batteries, extras of any prescriptions you take, and even a charged cell phone just for 911 purposes.</a:t>
            </a:r>
          </a:p>
          <a:p>
            <a:pPr>
              <a:buFont typeface="Wingdings" pitchFamily="2" charset="2"/>
              <a:buChar char="Ø"/>
            </a:pPr>
            <a:endParaRPr lang="en-US" sz="2400" dirty="0" smtClean="0"/>
          </a:p>
          <a:p>
            <a:pPr>
              <a:buFont typeface="Wingdings" pitchFamily="2" charset="2"/>
              <a:buChar char="Ø"/>
            </a:pPr>
            <a:r>
              <a:rPr lang="en-US" sz="2400" dirty="0" smtClean="0"/>
              <a:t> </a:t>
            </a:r>
            <a:r>
              <a:rPr lang="en-US" sz="2400" dirty="0" smtClean="0">
                <a:hlinkClick r:id="rId2"/>
              </a:rPr>
              <a:t>72hours</a:t>
            </a:r>
            <a:r>
              <a:rPr lang="en-US" sz="2400" dirty="0" smtClean="0"/>
              <a:t>'s guide says that you should prepare to take care of yourself for at least 72 hours without help. </a:t>
            </a:r>
          </a:p>
          <a:p>
            <a:pPr>
              <a:buFont typeface="Wingdings" pitchFamily="2" charset="2"/>
              <a:buChar char="Ø"/>
            </a:pPr>
            <a:endParaRPr lang="en-US" sz="2400" dirty="0" smtClean="0"/>
          </a:p>
          <a:p>
            <a:pPr>
              <a:buFont typeface="Wingdings" pitchFamily="2" charset="2"/>
              <a:buChar char="Ø"/>
            </a:pPr>
            <a:endParaRPr lang="en-US" sz="2400" dirty="0" smtClean="0"/>
          </a:p>
          <a:p>
            <a:pPr>
              <a:buFont typeface="Wingdings" pitchFamily="2" charset="2"/>
              <a:buChar char="Ø"/>
            </a:pPr>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451</Words>
  <Application>Microsoft Office PowerPoint</Application>
  <PresentationFormat>On-screen Show (4:3)</PresentationFormat>
  <Paragraphs>60</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Family Preparedness</vt:lpstr>
      <vt:lpstr> Create Your Emergency Plan in Just 3 Steps </vt:lpstr>
      <vt:lpstr>Slide 3</vt:lpstr>
      <vt:lpstr>Essentials </vt:lpstr>
      <vt:lpstr>Useful</vt:lpstr>
      <vt:lpstr>Personal</vt:lpstr>
      <vt:lpstr>Slide 7</vt:lpstr>
      <vt:lpstr>Slide 8</vt:lpstr>
      <vt:lpstr>Slide 9</vt:lpstr>
      <vt:lpstr>Slide 10</vt:lpstr>
      <vt:lpstr>Slide 11</vt:lpstr>
      <vt:lpstr>Slide 12</vt:lpstr>
      <vt:lpstr>Slide 13</vt:lpstr>
    </vt:vector>
  </TitlesOfParts>
  <Company>Deftones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Preparedness</dc:title>
  <dc:creator>user</dc:creator>
  <cp:lastModifiedBy>user</cp:lastModifiedBy>
  <cp:revision>8</cp:revision>
  <dcterms:created xsi:type="dcterms:W3CDTF">2017-08-17T07:26:33Z</dcterms:created>
  <dcterms:modified xsi:type="dcterms:W3CDTF">2017-08-17T08:07:21Z</dcterms:modified>
</cp:coreProperties>
</file>