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1EE1-6312-433F-A3ED-D4C53A9C7731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680C8-B5FB-479E-9AA4-B8503B5B42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1EE1-6312-433F-A3ED-D4C53A9C7731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680C8-B5FB-479E-9AA4-B8503B5B42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1EE1-6312-433F-A3ED-D4C53A9C7731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680C8-B5FB-479E-9AA4-B8503B5B42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1EE1-6312-433F-A3ED-D4C53A9C7731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680C8-B5FB-479E-9AA4-B8503B5B42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1EE1-6312-433F-A3ED-D4C53A9C7731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680C8-B5FB-479E-9AA4-B8503B5B42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1EE1-6312-433F-A3ED-D4C53A9C7731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680C8-B5FB-479E-9AA4-B8503B5B42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1EE1-6312-433F-A3ED-D4C53A9C7731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680C8-B5FB-479E-9AA4-B8503B5B42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1EE1-6312-433F-A3ED-D4C53A9C7731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680C8-B5FB-479E-9AA4-B8503B5B42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1EE1-6312-433F-A3ED-D4C53A9C7731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680C8-B5FB-479E-9AA4-B8503B5B42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1EE1-6312-433F-A3ED-D4C53A9C7731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680C8-B5FB-479E-9AA4-B8503B5B42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1EE1-6312-433F-A3ED-D4C53A9C7731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680C8-B5FB-479E-9AA4-B8503B5B42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31EE1-6312-433F-A3ED-D4C53A9C7731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680C8-B5FB-479E-9AA4-B8503B5B426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etmums.com/baby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etmums.com/baby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Pregnancy and child birth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/>
              <a:t>Call 999/112 for emergency help</a:t>
            </a:r>
            <a:r>
              <a:rPr lang="en-US" b="1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 Give the ambulance control details of the stage that the mother has reached, the length of each contraction and the intervals between them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During </a:t>
            </a:r>
            <a:r>
              <a:rPr lang="en-US" b="1" dirty="0"/>
              <a:t>the first </a:t>
            </a:r>
            <a:r>
              <a:rPr lang="en-US" b="1" dirty="0" smtClean="0"/>
              <a:t>stage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 help her sit or kneel on the floor in a comfortable position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 </a:t>
            </a:r>
            <a:r>
              <a:rPr lang="en-US" dirty="0"/>
              <a:t>Support her with cushions or let her move around. 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Stay </a:t>
            </a:r>
            <a:r>
              <a:rPr lang="en-US" dirty="0"/>
              <a:t>calm, and encourage her to breathe deeply during her contractions</a:t>
            </a:r>
            <a:r>
              <a:rPr lang="en-US" dirty="0" smtClean="0"/>
              <a:t>.</a:t>
            </a:r>
            <a:r>
              <a:rPr lang="en-US" b="1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Massage her lower back gently using the heel of your hand.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She may find having her face and hands wiped soothing, or you can spray her face with cool water and give her ice cubes to suck.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When the second stage </a:t>
            </a:r>
            <a:r>
              <a:rPr lang="en-US" b="1" dirty="0" err="1" smtClean="0"/>
              <a:t>starts</a:t>
            </a:r>
            <a:r>
              <a:rPr lang="en-US" dirty="0" err="1" smtClean="0"/>
              <a:t>,the</a:t>
            </a:r>
            <a:r>
              <a:rPr lang="en-US" dirty="0" smtClean="0"/>
              <a:t> mother will want to push.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 Make sure the surroundings are as clean as possible to reduce the risk of infection.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 The mother should remove any items of clothing that could interfere with the birth.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 Put clean sheets or towels under the woman; she may also want to be covered.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 Encourage her to stay as upright as possible.</a:t>
            </a:r>
          </a:p>
          <a:p>
            <a:pPr>
              <a:buFont typeface="Wingdings" pitchFamily="2" charset="2"/>
              <a:buChar char="v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As the </a:t>
            </a:r>
            <a:r>
              <a:rPr lang="en-US" b="1" u="sng" dirty="0" smtClean="0">
                <a:hlinkClick r:id="rId2"/>
              </a:rPr>
              <a:t>baby</a:t>
            </a:r>
            <a:r>
              <a:rPr lang="en-US" b="1" dirty="0" smtClean="0"/>
              <a:t> is born</a:t>
            </a:r>
            <a:r>
              <a:rPr lang="en-US" dirty="0" smtClean="0"/>
              <a:t>,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handle him carefully, as newborn babies are very slippery.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Give him to the mother; lay him on her stomach or wrap him in a clean cloth, towel or blanket.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b="1" dirty="0" smtClean="0"/>
              <a:t>As the third stage begins</a:t>
            </a:r>
            <a:r>
              <a:rPr lang="en-US" sz="2400" dirty="0" smtClean="0"/>
              <a:t>, </a:t>
            </a:r>
          </a:p>
          <a:p>
            <a:pPr>
              <a:buFont typeface="Wingdings" pitchFamily="2" charset="2"/>
              <a:buChar char="Ø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reassure the mother. Support her as she delivers the afterbirth; do not cut the cord. 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Keep the placenta and the umbilical cord intact as the midwife, doctor or ambulance crew need to check that it is complete. 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If bleeding or pain is severe, treat for shock.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 Help the mother to lie down and raise her legs and keep her warm.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Stages of Childbirth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There are three distinct stages to childbirth.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In the first stage, the </a:t>
            </a:r>
            <a:r>
              <a:rPr lang="en-US" u="sng" dirty="0" smtClean="0">
                <a:hlinkClick r:id="rId2"/>
              </a:rPr>
              <a:t>baby</a:t>
            </a:r>
            <a:r>
              <a:rPr lang="en-US" dirty="0" smtClean="0"/>
              <a:t> gets into position for the birth.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The baby is born in the second stage,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 In the third stage, the afterbirth (placenta and</a:t>
            </a:r>
            <a:br>
              <a:rPr lang="en-US" dirty="0" smtClean="0"/>
            </a:br>
            <a:r>
              <a:rPr lang="en-US" dirty="0" smtClean="0"/>
              <a:t>umbilical cord) is delivered.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176</Words>
  <Application>Microsoft Office PowerPoint</Application>
  <PresentationFormat>On-screen Show (4:3)</PresentationFormat>
  <Paragraphs>36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Pregnancy and child birth</vt:lpstr>
      <vt:lpstr>Slide 2</vt:lpstr>
      <vt:lpstr>Slide 3</vt:lpstr>
      <vt:lpstr>Slide 4</vt:lpstr>
      <vt:lpstr>Stages of Childbirth</vt:lpstr>
    </vt:vector>
  </TitlesOfParts>
  <Company>Deftones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Pregnancy and child birth</dc:title>
  <dc:creator>user</dc:creator>
  <cp:lastModifiedBy>user</cp:lastModifiedBy>
  <cp:revision>2</cp:revision>
  <dcterms:created xsi:type="dcterms:W3CDTF">2017-09-08T06:55:27Z</dcterms:created>
  <dcterms:modified xsi:type="dcterms:W3CDTF">2017-09-08T07:14:16Z</dcterms:modified>
</cp:coreProperties>
</file>