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7" r:id="rId3"/>
    <p:sldId id="272" r:id="rId4"/>
    <p:sldId id="258" r:id="rId5"/>
    <p:sldId id="260" r:id="rId6"/>
    <p:sldId id="270" r:id="rId7"/>
    <p:sldId id="262" r:id="rId8"/>
    <p:sldId id="271" r:id="rId9"/>
    <p:sldId id="273" r:id="rId10"/>
    <p:sldId id="261" r:id="rId11"/>
    <p:sldId id="263" r:id="rId12"/>
    <p:sldId id="264" r:id="rId13"/>
    <p:sldId id="283" r:id="rId14"/>
    <p:sldId id="280" r:id="rId15"/>
    <p:sldId id="281" r:id="rId16"/>
    <p:sldId id="282" r:id="rId17"/>
    <p:sldId id="265" r:id="rId18"/>
    <p:sldId id="266" r:id="rId19"/>
    <p:sldId id="267" r:id="rId20"/>
    <p:sldId id="274" r:id="rId21"/>
    <p:sldId id="275" r:id="rId22"/>
    <p:sldId id="269" r:id="rId23"/>
    <p:sldId id="277" r:id="rId24"/>
    <p:sldId id="279"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62FB6-5218-4608-9B63-F8BE3F01249E}" v="1208" dt="2024-01-19T07:24:10.798"/>
    <p1510:client id="{A2723765-9E26-4F5E-B690-A8559611592E}" v="117" dt="2024-01-19T07:23:01.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ham karki" userId="9a2cb218905ac2ae" providerId="LiveId" clId="{A2723765-9E26-4F5E-B690-A8559611592E}"/>
    <pc:docChg chg="custSel addSld delSld modSld">
      <pc:chgData name="resham karki" userId="9a2cb218905ac2ae" providerId="LiveId" clId="{A2723765-9E26-4F5E-B690-A8559611592E}" dt="2024-01-19T07:23:01.677" v="116" actId="115"/>
      <pc:docMkLst>
        <pc:docMk/>
      </pc:docMkLst>
      <pc:sldChg chg="del">
        <pc:chgData name="resham karki" userId="9a2cb218905ac2ae" providerId="LiveId" clId="{A2723765-9E26-4F5E-B690-A8559611592E}" dt="2024-01-19T05:44:24.052" v="1" actId="47"/>
        <pc:sldMkLst>
          <pc:docMk/>
          <pc:sldMk cId="3662241257" sldId="256"/>
        </pc:sldMkLst>
      </pc:sldChg>
      <pc:sldChg chg="modSp mod">
        <pc:chgData name="resham karki" userId="9a2cb218905ac2ae" providerId="LiveId" clId="{A2723765-9E26-4F5E-B690-A8559611592E}" dt="2024-01-19T06:43:44.908" v="2" actId="20577"/>
        <pc:sldMkLst>
          <pc:docMk/>
          <pc:sldMk cId="2521982574" sldId="265"/>
        </pc:sldMkLst>
        <pc:spChg chg="mod">
          <ac:chgData name="resham karki" userId="9a2cb218905ac2ae" providerId="LiveId" clId="{A2723765-9E26-4F5E-B690-A8559611592E}" dt="2024-01-19T06:43:44.908" v="2" actId="20577"/>
          <ac:spMkLst>
            <pc:docMk/>
            <pc:sldMk cId="2521982574" sldId="265"/>
            <ac:spMk id="3" creationId="{ED74905C-3CFE-6071-EBEC-15C70CB70344}"/>
          </ac:spMkLst>
        </pc:spChg>
      </pc:sldChg>
      <pc:sldChg chg="modSp del mod">
        <pc:chgData name="resham karki" userId="9a2cb218905ac2ae" providerId="LiveId" clId="{A2723765-9E26-4F5E-B690-A8559611592E}" dt="2024-01-19T06:54:31.857" v="47" actId="47"/>
        <pc:sldMkLst>
          <pc:docMk/>
          <pc:sldMk cId="2720236408" sldId="268"/>
        </pc:sldMkLst>
        <pc:spChg chg="mod">
          <ac:chgData name="resham karki" userId="9a2cb218905ac2ae" providerId="LiveId" clId="{A2723765-9E26-4F5E-B690-A8559611592E}" dt="2024-01-19T06:53:44.720" v="38"/>
          <ac:spMkLst>
            <pc:docMk/>
            <pc:sldMk cId="2720236408" sldId="268"/>
            <ac:spMk id="3" creationId="{6C0CA5CF-AD30-52EA-3F6F-CFE912374678}"/>
          </ac:spMkLst>
        </pc:spChg>
      </pc:sldChg>
      <pc:sldChg chg="modSp mod">
        <pc:chgData name="resham karki" userId="9a2cb218905ac2ae" providerId="LiveId" clId="{A2723765-9E26-4F5E-B690-A8559611592E}" dt="2024-01-19T07:12:07.634" v="112" actId="255"/>
        <pc:sldMkLst>
          <pc:docMk/>
          <pc:sldMk cId="451900857" sldId="274"/>
        </pc:sldMkLst>
        <pc:spChg chg="mod">
          <ac:chgData name="resham karki" userId="9a2cb218905ac2ae" providerId="LiveId" clId="{A2723765-9E26-4F5E-B690-A8559611592E}" dt="2024-01-19T07:12:07.634" v="112" actId="255"/>
          <ac:spMkLst>
            <pc:docMk/>
            <pc:sldMk cId="451900857" sldId="274"/>
            <ac:spMk id="3" creationId="{EAB457FD-4B76-7BBA-8726-05846BACFA64}"/>
          </ac:spMkLst>
        </pc:spChg>
      </pc:sldChg>
      <pc:sldChg chg="modSp mod">
        <pc:chgData name="resham karki" userId="9a2cb218905ac2ae" providerId="LiveId" clId="{A2723765-9E26-4F5E-B690-A8559611592E}" dt="2024-01-19T06:53:06.842" v="37" actId="113"/>
        <pc:sldMkLst>
          <pc:docMk/>
          <pc:sldMk cId="4286637402" sldId="275"/>
        </pc:sldMkLst>
        <pc:spChg chg="mod">
          <ac:chgData name="resham karki" userId="9a2cb218905ac2ae" providerId="LiveId" clId="{A2723765-9E26-4F5E-B690-A8559611592E}" dt="2024-01-19T06:53:06.842" v="37" actId="113"/>
          <ac:spMkLst>
            <pc:docMk/>
            <pc:sldMk cId="4286637402" sldId="275"/>
            <ac:spMk id="3" creationId="{8CE23EB1-8646-4D78-9F77-5F336D138BDB}"/>
          </ac:spMkLst>
        </pc:spChg>
      </pc:sldChg>
      <pc:sldChg chg="add">
        <pc:chgData name="resham karki" userId="9a2cb218905ac2ae" providerId="LiveId" clId="{A2723765-9E26-4F5E-B690-A8559611592E}" dt="2024-01-19T05:44:21.398" v="0"/>
        <pc:sldMkLst>
          <pc:docMk/>
          <pc:sldMk cId="0" sldId="276"/>
        </pc:sldMkLst>
      </pc:sldChg>
      <pc:sldChg chg="addSp modSp mod">
        <pc:chgData name="resham karki" userId="9a2cb218905ac2ae" providerId="LiveId" clId="{A2723765-9E26-4F5E-B690-A8559611592E}" dt="2024-01-19T07:23:01.677" v="116" actId="115"/>
        <pc:sldMkLst>
          <pc:docMk/>
          <pc:sldMk cId="3183462502" sldId="278"/>
        </pc:sldMkLst>
        <pc:spChg chg="add mod">
          <ac:chgData name="resham karki" userId="9a2cb218905ac2ae" providerId="LiveId" clId="{A2723765-9E26-4F5E-B690-A8559611592E}" dt="2024-01-19T07:23:01.677" v="116" actId="115"/>
          <ac:spMkLst>
            <pc:docMk/>
            <pc:sldMk cId="3183462502" sldId="278"/>
            <ac:spMk id="5" creationId="{2B50DFBF-2E37-3DA1-25C6-5D315FFDA08F}"/>
          </ac:spMkLst>
        </pc:spChg>
      </pc:sldChg>
      <pc:sldChg chg="modSp mod">
        <pc:chgData name="resham karki" userId="9a2cb218905ac2ae" providerId="LiveId" clId="{A2723765-9E26-4F5E-B690-A8559611592E}" dt="2024-01-19T07:01:58.537" v="103" actId="1036"/>
        <pc:sldMkLst>
          <pc:docMk/>
          <pc:sldMk cId="3047136207" sldId="280"/>
        </pc:sldMkLst>
        <pc:spChg chg="mod">
          <ac:chgData name="resham karki" userId="9a2cb218905ac2ae" providerId="LiveId" clId="{A2723765-9E26-4F5E-B690-A8559611592E}" dt="2024-01-19T07:00:10.753" v="99" actId="14100"/>
          <ac:spMkLst>
            <pc:docMk/>
            <pc:sldMk cId="3047136207" sldId="280"/>
            <ac:spMk id="2" creationId="{7D836DF7-6350-CBAE-F8EA-632C841B425E}"/>
          </ac:spMkLst>
        </pc:spChg>
        <pc:spChg chg="mod">
          <ac:chgData name="resham karki" userId="9a2cb218905ac2ae" providerId="LiveId" clId="{A2723765-9E26-4F5E-B690-A8559611592E}" dt="2024-01-19T07:01:58.537" v="103" actId="1036"/>
          <ac:spMkLst>
            <pc:docMk/>
            <pc:sldMk cId="3047136207" sldId="280"/>
            <ac:spMk id="3" creationId="{90CA9EB5-8D7F-3ADB-364F-B82BC2AB9069}"/>
          </ac:spMkLst>
        </pc:spChg>
      </pc:sldChg>
    </pc:docChg>
  </pc:docChgLst>
  <pc:docChgLst>
    <pc:chgData name="Aashma Upadhaya" userId="78b64dac31c28bff" providerId="Windows Live" clId="Web-{6B862FB6-5218-4608-9B63-F8BE3F01249E}"/>
    <pc:docChg chg="addSld delSld modSld sldOrd">
      <pc:chgData name="Aashma Upadhaya" userId="78b64dac31c28bff" providerId="Windows Live" clId="Web-{6B862FB6-5218-4608-9B63-F8BE3F01249E}" dt="2024-01-19T07:24:10.798" v="1201" actId="688"/>
      <pc:docMkLst>
        <pc:docMk/>
      </pc:docMkLst>
      <pc:sldChg chg="modSp">
        <pc:chgData name="Aashma Upadhaya" userId="78b64dac31c28bff" providerId="Windows Live" clId="Web-{6B862FB6-5218-4608-9B63-F8BE3F01249E}" dt="2024-01-19T05:07:27.556" v="80" actId="20577"/>
        <pc:sldMkLst>
          <pc:docMk/>
          <pc:sldMk cId="1089404536" sldId="257"/>
        </pc:sldMkLst>
        <pc:spChg chg="mod">
          <ac:chgData name="Aashma Upadhaya" userId="78b64dac31c28bff" providerId="Windows Live" clId="Web-{6B862FB6-5218-4608-9B63-F8BE3F01249E}" dt="2024-01-19T05:07:01.868" v="74" actId="14100"/>
          <ac:spMkLst>
            <pc:docMk/>
            <pc:sldMk cId="1089404536" sldId="257"/>
            <ac:spMk id="2" creationId="{3370AF11-CD42-BEEE-F78A-C4A6855C3569}"/>
          </ac:spMkLst>
        </pc:spChg>
        <pc:spChg chg="mod">
          <ac:chgData name="Aashma Upadhaya" userId="78b64dac31c28bff" providerId="Windows Live" clId="Web-{6B862FB6-5218-4608-9B63-F8BE3F01249E}" dt="2024-01-19T05:07:27.556" v="80" actId="20577"/>
          <ac:spMkLst>
            <pc:docMk/>
            <pc:sldMk cId="1089404536" sldId="257"/>
            <ac:spMk id="3" creationId="{ED74905C-3CFE-6071-EBEC-15C70CB70344}"/>
          </ac:spMkLst>
        </pc:spChg>
      </pc:sldChg>
      <pc:sldChg chg="modSp">
        <pc:chgData name="Aashma Upadhaya" userId="78b64dac31c28bff" providerId="Windows Live" clId="Web-{6B862FB6-5218-4608-9B63-F8BE3F01249E}" dt="2024-01-19T05:11:12.264" v="91" actId="20577"/>
        <pc:sldMkLst>
          <pc:docMk/>
          <pc:sldMk cId="1478685165" sldId="260"/>
        </pc:sldMkLst>
        <pc:spChg chg="mod">
          <ac:chgData name="Aashma Upadhaya" userId="78b64dac31c28bff" providerId="Windows Live" clId="Web-{6B862FB6-5218-4608-9B63-F8BE3F01249E}" dt="2024-01-19T05:11:12.264" v="91" actId="20577"/>
          <ac:spMkLst>
            <pc:docMk/>
            <pc:sldMk cId="1478685165" sldId="260"/>
            <ac:spMk id="5" creationId="{3558AA55-DA94-2BEB-5F44-222FAD9D384F}"/>
          </ac:spMkLst>
        </pc:spChg>
      </pc:sldChg>
      <pc:sldChg chg="ord">
        <pc:chgData name="Aashma Upadhaya" userId="78b64dac31c28bff" providerId="Windows Live" clId="Web-{6B862FB6-5218-4608-9B63-F8BE3F01249E}" dt="2024-01-19T05:25:13.563" v="229"/>
        <pc:sldMkLst>
          <pc:docMk/>
          <pc:sldMk cId="1985416880" sldId="261"/>
        </pc:sldMkLst>
      </pc:sldChg>
      <pc:sldChg chg="modSp add">
        <pc:chgData name="Aashma Upadhaya" userId="78b64dac31c28bff" providerId="Windows Live" clId="Web-{6B862FB6-5218-4608-9B63-F8BE3F01249E}" dt="2024-01-19T05:12:43.688" v="102" actId="20577"/>
        <pc:sldMkLst>
          <pc:docMk/>
          <pc:sldMk cId="485492731" sldId="262"/>
        </pc:sldMkLst>
        <pc:spChg chg="mod">
          <ac:chgData name="Aashma Upadhaya" userId="78b64dac31c28bff" providerId="Windows Live" clId="Web-{6B862FB6-5218-4608-9B63-F8BE3F01249E}" dt="2024-01-19T05:12:43.688" v="102" actId="20577"/>
          <ac:spMkLst>
            <pc:docMk/>
            <pc:sldMk cId="485492731" sldId="262"/>
            <ac:spMk id="3" creationId="{E200A43A-0CD5-00D5-8695-5268EAD5698C}"/>
          </ac:spMkLst>
        </pc:spChg>
      </pc:sldChg>
      <pc:sldChg chg="modSp">
        <pc:chgData name="Aashma Upadhaya" userId="78b64dac31c28bff" providerId="Windows Live" clId="Web-{6B862FB6-5218-4608-9B63-F8BE3F01249E}" dt="2024-01-19T05:33:37.152" v="276" actId="14100"/>
        <pc:sldMkLst>
          <pc:docMk/>
          <pc:sldMk cId="1948164597" sldId="263"/>
        </pc:sldMkLst>
        <pc:spChg chg="mod">
          <ac:chgData name="Aashma Upadhaya" userId="78b64dac31c28bff" providerId="Windows Live" clId="Web-{6B862FB6-5218-4608-9B63-F8BE3F01249E}" dt="2024-01-19T05:33:37.152" v="276" actId="14100"/>
          <ac:spMkLst>
            <pc:docMk/>
            <pc:sldMk cId="1948164597" sldId="263"/>
            <ac:spMk id="2" creationId="{3370AF11-CD42-BEEE-F78A-C4A6855C3569}"/>
          </ac:spMkLst>
        </pc:spChg>
        <pc:spChg chg="mod">
          <ac:chgData name="Aashma Upadhaya" userId="78b64dac31c28bff" providerId="Windows Live" clId="Web-{6B862FB6-5218-4608-9B63-F8BE3F01249E}" dt="2024-01-19T05:26:44.081" v="238" actId="14100"/>
          <ac:spMkLst>
            <pc:docMk/>
            <pc:sldMk cId="1948164597" sldId="263"/>
            <ac:spMk id="3" creationId="{ED74905C-3CFE-6071-EBEC-15C70CB70344}"/>
          </ac:spMkLst>
        </pc:spChg>
        <pc:picChg chg="mod modCrop">
          <ac:chgData name="Aashma Upadhaya" userId="78b64dac31c28bff" providerId="Windows Live" clId="Web-{6B862FB6-5218-4608-9B63-F8BE3F01249E}" dt="2024-01-19T05:27:41.942" v="245" actId="14100"/>
          <ac:picMkLst>
            <pc:docMk/>
            <pc:sldMk cId="1948164597" sldId="263"/>
            <ac:picMk id="7" creationId="{4710CDD7-E728-5A2C-2FFB-7F30CA0D87AB}"/>
          </ac:picMkLst>
        </pc:picChg>
      </pc:sldChg>
      <pc:sldChg chg="modSp">
        <pc:chgData name="Aashma Upadhaya" userId="78b64dac31c28bff" providerId="Windows Live" clId="Web-{6B862FB6-5218-4608-9B63-F8BE3F01249E}" dt="2024-01-19T06:46:44.155" v="923" actId="20577"/>
        <pc:sldMkLst>
          <pc:docMk/>
          <pc:sldMk cId="1111523867" sldId="267"/>
        </pc:sldMkLst>
        <pc:spChg chg="mod">
          <ac:chgData name="Aashma Upadhaya" userId="78b64dac31c28bff" providerId="Windows Live" clId="Web-{6B862FB6-5218-4608-9B63-F8BE3F01249E}" dt="2024-01-19T06:46:44.155" v="923" actId="20577"/>
          <ac:spMkLst>
            <pc:docMk/>
            <pc:sldMk cId="1111523867" sldId="267"/>
            <ac:spMk id="3" creationId="{9EA84C43-AD2C-CC94-CE80-A3167268D3FC}"/>
          </ac:spMkLst>
        </pc:spChg>
      </pc:sldChg>
      <pc:sldChg chg="modSp">
        <pc:chgData name="Aashma Upadhaya" userId="78b64dac31c28bff" providerId="Windows Live" clId="Web-{6B862FB6-5218-4608-9B63-F8BE3F01249E}" dt="2024-01-19T06:47:37.312" v="926" actId="20577"/>
        <pc:sldMkLst>
          <pc:docMk/>
          <pc:sldMk cId="2720236408" sldId="268"/>
        </pc:sldMkLst>
        <pc:spChg chg="mod">
          <ac:chgData name="Aashma Upadhaya" userId="78b64dac31c28bff" providerId="Windows Live" clId="Web-{6B862FB6-5218-4608-9B63-F8BE3F01249E}" dt="2024-01-19T06:47:37.312" v="926" actId="20577"/>
          <ac:spMkLst>
            <pc:docMk/>
            <pc:sldMk cId="2720236408" sldId="268"/>
            <ac:spMk id="3" creationId="{6C0CA5CF-AD30-52EA-3F6F-CFE912374678}"/>
          </ac:spMkLst>
        </pc:spChg>
      </pc:sldChg>
      <pc:sldChg chg="modSp">
        <pc:chgData name="Aashma Upadhaya" userId="78b64dac31c28bff" providerId="Windows Live" clId="Web-{6B862FB6-5218-4608-9B63-F8BE3F01249E}" dt="2024-01-19T06:42:11.711" v="912" actId="20577"/>
        <pc:sldMkLst>
          <pc:docMk/>
          <pc:sldMk cId="3972732312" sldId="269"/>
        </pc:sldMkLst>
        <pc:spChg chg="mod">
          <ac:chgData name="Aashma Upadhaya" userId="78b64dac31c28bff" providerId="Windows Live" clId="Web-{6B862FB6-5218-4608-9B63-F8BE3F01249E}" dt="2024-01-19T06:10:22.248" v="580" actId="14100"/>
          <ac:spMkLst>
            <pc:docMk/>
            <pc:sldMk cId="3972732312" sldId="269"/>
            <ac:spMk id="2" creationId="{584163E5-575C-0DED-1500-BA11D0815722}"/>
          </ac:spMkLst>
        </pc:spChg>
        <pc:spChg chg="mod">
          <ac:chgData name="Aashma Upadhaya" userId="78b64dac31c28bff" providerId="Windows Live" clId="Web-{6B862FB6-5218-4608-9B63-F8BE3F01249E}" dt="2024-01-19T06:42:11.711" v="912" actId="20577"/>
          <ac:spMkLst>
            <pc:docMk/>
            <pc:sldMk cId="3972732312" sldId="269"/>
            <ac:spMk id="3" creationId="{63B4666A-1FD0-98DC-F838-9CE37686F82E}"/>
          </ac:spMkLst>
        </pc:spChg>
      </pc:sldChg>
      <pc:sldChg chg="new del">
        <pc:chgData name="Aashma Upadhaya" userId="78b64dac31c28bff" providerId="Windows Live" clId="Web-{6B862FB6-5218-4608-9B63-F8BE3F01249E}" dt="2024-01-19T04:58:26.356" v="1"/>
        <pc:sldMkLst>
          <pc:docMk/>
          <pc:sldMk cId="133361728" sldId="270"/>
        </pc:sldMkLst>
      </pc:sldChg>
      <pc:sldChg chg="addSp delSp modSp new">
        <pc:chgData name="Aashma Upadhaya" userId="78b64dac31c28bff" providerId="Windows Live" clId="Web-{6B862FB6-5218-4608-9B63-F8BE3F01249E}" dt="2024-01-19T05:11:55.280" v="97" actId="20577"/>
        <pc:sldMkLst>
          <pc:docMk/>
          <pc:sldMk cId="1486424897" sldId="270"/>
        </pc:sldMkLst>
        <pc:spChg chg="mod">
          <ac:chgData name="Aashma Upadhaya" userId="78b64dac31c28bff" providerId="Windows Live" clId="Web-{6B862FB6-5218-4608-9B63-F8BE3F01249E}" dt="2024-01-19T05:11:55.280" v="97" actId="20577"/>
          <ac:spMkLst>
            <pc:docMk/>
            <pc:sldMk cId="1486424897" sldId="270"/>
            <ac:spMk id="2" creationId="{C3A1452B-D608-8BF9-7C13-231641ADC1FF}"/>
          </ac:spMkLst>
        </pc:spChg>
        <pc:spChg chg="mod">
          <ac:chgData name="Aashma Upadhaya" userId="78b64dac31c28bff" providerId="Windows Live" clId="Web-{6B862FB6-5218-4608-9B63-F8BE3F01249E}" dt="2024-01-19T05:11:43.796" v="96" actId="20577"/>
          <ac:spMkLst>
            <pc:docMk/>
            <pc:sldMk cId="1486424897" sldId="270"/>
            <ac:spMk id="3" creationId="{2479D9DD-4C12-D554-7DEA-91A3A92BEB9D}"/>
          </ac:spMkLst>
        </pc:spChg>
        <pc:picChg chg="add del mod">
          <ac:chgData name="Aashma Upadhaya" userId="78b64dac31c28bff" providerId="Windows Live" clId="Web-{6B862FB6-5218-4608-9B63-F8BE3F01249E}" dt="2024-01-19T04:59:49.436" v="10"/>
          <ac:picMkLst>
            <pc:docMk/>
            <pc:sldMk cId="1486424897" sldId="270"/>
            <ac:picMk id="4" creationId="{7FBA5CD0-7A57-56F2-6A4B-9AF6C61EF36A}"/>
          </ac:picMkLst>
        </pc:picChg>
      </pc:sldChg>
      <pc:sldChg chg="modSp add">
        <pc:chgData name="Aashma Upadhaya" userId="78b64dac31c28bff" providerId="Windows Live" clId="Web-{6B862FB6-5218-4608-9B63-F8BE3F01249E}" dt="2024-01-19T05:12:36.687" v="101" actId="20577"/>
        <pc:sldMkLst>
          <pc:docMk/>
          <pc:sldMk cId="679860839" sldId="271"/>
        </pc:sldMkLst>
        <pc:spChg chg="mod">
          <ac:chgData name="Aashma Upadhaya" userId="78b64dac31c28bff" providerId="Windows Live" clId="Web-{6B862FB6-5218-4608-9B63-F8BE3F01249E}" dt="2024-01-19T05:12:36.687" v="101" actId="20577"/>
          <ac:spMkLst>
            <pc:docMk/>
            <pc:sldMk cId="679860839" sldId="271"/>
            <ac:spMk id="17" creationId="{CF4BD67C-1D53-7562-0AF9-4A3E5AAD8613}"/>
          </ac:spMkLst>
        </pc:spChg>
      </pc:sldChg>
      <pc:sldChg chg="new del">
        <pc:chgData name="Aashma Upadhaya" userId="78b64dac31c28bff" providerId="Windows Live" clId="Web-{6B862FB6-5218-4608-9B63-F8BE3F01249E}" dt="2024-01-19T05:00:02.562" v="13"/>
        <pc:sldMkLst>
          <pc:docMk/>
          <pc:sldMk cId="1060608397" sldId="271"/>
        </pc:sldMkLst>
      </pc:sldChg>
      <pc:sldChg chg="modSp new">
        <pc:chgData name="Aashma Upadhaya" userId="78b64dac31c28bff" providerId="Windows Live" clId="Web-{6B862FB6-5218-4608-9B63-F8BE3F01249E}" dt="2024-01-19T05:08:04.806" v="88" actId="20577"/>
        <pc:sldMkLst>
          <pc:docMk/>
          <pc:sldMk cId="2688788648" sldId="272"/>
        </pc:sldMkLst>
        <pc:spChg chg="mod">
          <ac:chgData name="Aashma Upadhaya" userId="78b64dac31c28bff" providerId="Windows Live" clId="Web-{6B862FB6-5218-4608-9B63-F8BE3F01249E}" dt="2024-01-19T05:08:04.806" v="88" actId="20577"/>
          <ac:spMkLst>
            <pc:docMk/>
            <pc:sldMk cId="2688788648" sldId="272"/>
            <ac:spMk id="3" creationId="{8720FCA8-0012-BB9D-A2F9-7E2FBF0D5422}"/>
          </ac:spMkLst>
        </pc:spChg>
      </pc:sldChg>
      <pc:sldChg chg="modSp new">
        <pc:chgData name="Aashma Upadhaya" userId="78b64dac31c28bff" providerId="Windows Live" clId="Web-{6B862FB6-5218-4608-9B63-F8BE3F01249E}" dt="2024-01-19T05:25:06.048" v="228" actId="20577"/>
        <pc:sldMkLst>
          <pc:docMk/>
          <pc:sldMk cId="1703271029" sldId="273"/>
        </pc:sldMkLst>
        <pc:spChg chg="mod">
          <ac:chgData name="Aashma Upadhaya" userId="78b64dac31c28bff" providerId="Windows Live" clId="Web-{6B862FB6-5218-4608-9B63-F8BE3F01249E}" dt="2024-01-19T05:20:27.729" v="116" actId="14100"/>
          <ac:spMkLst>
            <pc:docMk/>
            <pc:sldMk cId="1703271029" sldId="273"/>
            <ac:spMk id="2" creationId="{50D90288-51EA-7FD8-0836-ECD98BDC9F25}"/>
          </ac:spMkLst>
        </pc:spChg>
        <pc:spChg chg="mod">
          <ac:chgData name="Aashma Upadhaya" userId="78b64dac31c28bff" providerId="Windows Live" clId="Web-{6B862FB6-5218-4608-9B63-F8BE3F01249E}" dt="2024-01-19T05:25:06.048" v="228" actId="20577"/>
          <ac:spMkLst>
            <pc:docMk/>
            <pc:sldMk cId="1703271029" sldId="273"/>
            <ac:spMk id="3" creationId="{6B32B6D9-A7AF-6227-A21A-8692A6172EC6}"/>
          </ac:spMkLst>
        </pc:spChg>
      </pc:sldChg>
      <pc:sldChg chg="modSp new">
        <pc:chgData name="Aashma Upadhaya" userId="78b64dac31c28bff" providerId="Windows Live" clId="Web-{6B862FB6-5218-4608-9B63-F8BE3F01249E}" dt="2024-01-19T06:48:34.501" v="938" actId="20577"/>
        <pc:sldMkLst>
          <pc:docMk/>
          <pc:sldMk cId="451900857" sldId="274"/>
        </pc:sldMkLst>
        <pc:spChg chg="mod">
          <ac:chgData name="Aashma Upadhaya" userId="78b64dac31c28bff" providerId="Windows Live" clId="Web-{6B862FB6-5218-4608-9B63-F8BE3F01249E}" dt="2024-01-19T05:58:21.747" v="505" actId="14100"/>
          <ac:spMkLst>
            <pc:docMk/>
            <pc:sldMk cId="451900857" sldId="274"/>
            <ac:spMk id="2" creationId="{F275B688-6F42-B0DD-F7CF-12E5AADFBFDA}"/>
          </ac:spMkLst>
        </pc:spChg>
        <pc:spChg chg="mod">
          <ac:chgData name="Aashma Upadhaya" userId="78b64dac31c28bff" providerId="Windows Live" clId="Web-{6B862FB6-5218-4608-9B63-F8BE3F01249E}" dt="2024-01-19T06:48:34.501" v="938" actId="20577"/>
          <ac:spMkLst>
            <pc:docMk/>
            <pc:sldMk cId="451900857" sldId="274"/>
            <ac:spMk id="3" creationId="{EAB457FD-4B76-7BBA-8726-05846BACFA64}"/>
          </ac:spMkLst>
        </pc:spChg>
      </pc:sldChg>
      <pc:sldChg chg="delSp modSp new">
        <pc:chgData name="Aashma Upadhaya" userId="78b64dac31c28bff" providerId="Windows Live" clId="Web-{6B862FB6-5218-4608-9B63-F8BE3F01249E}" dt="2024-01-19T06:48:08.219" v="934" actId="20577"/>
        <pc:sldMkLst>
          <pc:docMk/>
          <pc:sldMk cId="4286637402" sldId="275"/>
        </pc:sldMkLst>
        <pc:spChg chg="del">
          <ac:chgData name="Aashma Upadhaya" userId="78b64dac31c28bff" providerId="Windows Live" clId="Web-{6B862FB6-5218-4608-9B63-F8BE3F01249E}" dt="2024-01-19T05:37:45.627" v="336"/>
          <ac:spMkLst>
            <pc:docMk/>
            <pc:sldMk cId="4286637402" sldId="275"/>
            <ac:spMk id="2" creationId="{949DF3CA-6E41-8F25-72EB-7ECB2990D799}"/>
          </ac:spMkLst>
        </pc:spChg>
        <pc:spChg chg="mod">
          <ac:chgData name="Aashma Upadhaya" userId="78b64dac31c28bff" providerId="Windows Live" clId="Web-{6B862FB6-5218-4608-9B63-F8BE3F01249E}" dt="2024-01-19T06:48:08.219" v="934" actId="20577"/>
          <ac:spMkLst>
            <pc:docMk/>
            <pc:sldMk cId="4286637402" sldId="275"/>
            <ac:spMk id="3" creationId="{8CE23EB1-8646-4D78-9F77-5F336D138BDB}"/>
          </ac:spMkLst>
        </pc:spChg>
      </pc:sldChg>
      <pc:sldChg chg="delSp modSp new">
        <pc:chgData name="Aashma Upadhaya" userId="78b64dac31c28bff" providerId="Windows Live" clId="Web-{6B862FB6-5218-4608-9B63-F8BE3F01249E}" dt="2024-01-19T06:42:50.603" v="920" actId="20577"/>
        <pc:sldMkLst>
          <pc:docMk/>
          <pc:sldMk cId="2695802988" sldId="277"/>
        </pc:sldMkLst>
        <pc:spChg chg="del">
          <ac:chgData name="Aashma Upadhaya" userId="78b64dac31c28bff" providerId="Windows Live" clId="Web-{6B862FB6-5218-4608-9B63-F8BE3F01249E}" dt="2024-01-19T06:06:36.555" v="551"/>
          <ac:spMkLst>
            <pc:docMk/>
            <pc:sldMk cId="2695802988" sldId="277"/>
            <ac:spMk id="2" creationId="{EAD9B901-9D2D-50CD-2CBE-3D9A587900F5}"/>
          </ac:spMkLst>
        </pc:spChg>
        <pc:spChg chg="mod">
          <ac:chgData name="Aashma Upadhaya" userId="78b64dac31c28bff" providerId="Windows Live" clId="Web-{6B862FB6-5218-4608-9B63-F8BE3F01249E}" dt="2024-01-19T06:42:50.603" v="920" actId="20577"/>
          <ac:spMkLst>
            <pc:docMk/>
            <pc:sldMk cId="2695802988" sldId="277"/>
            <ac:spMk id="3" creationId="{4545B49E-F82F-4DCF-8CB0-5FBFA9048C76}"/>
          </ac:spMkLst>
        </pc:spChg>
      </pc:sldChg>
      <pc:sldChg chg="modSp new">
        <pc:chgData name="Aashma Upadhaya" userId="78b64dac31c28bff" providerId="Windows Live" clId="Web-{6B862FB6-5218-4608-9B63-F8BE3F01249E}" dt="2024-01-19T06:35:01.561" v="874" actId="20577"/>
        <pc:sldMkLst>
          <pc:docMk/>
          <pc:sldMk cId="3183462502" sldId="278"/>
        </pc:sldMkLst>
        <pc:spChg chg="mod">
          <ac:chgData name="Aashma Upadhaya" userId="78b64dac31c28bff" providerId="Windows Live" clId="Web-{6B862FB6-5218-4608-9B63-F8BE3F01249E}" dt="2024-01-19T06:35:01.561" v="874" actId="20577"/>
          <ac:spMkLst>
            <pc:docMk/>
            <pc:sldMk cId="3183462502" sldId="278"/>
            <ac:spMk id="3" creationId="{54707814-6FD9-BA6C-DDD1-CA2AF9A5EFB0}"/>
          </ac:spMkLst>
        </pc:spChg>
      </pc:sldChg>
      <pc:sldChg chg="addSp delSp modSp new mod setBg">
        <pc:chgData name="Aashma Upadhaya" userId="78b64dac31c28bff" providerId="Windows Live" clId="Web-{6B862FB6-5218-4608-9B63-F8BE3F01249E}" dt="2024-01-19T07:24:10.798" v="1201" actId="688"/>
        <pc:sldMkLst>
          <pc:docMk/>
          <pc:sldMk cId="3083338991" sldId="279"/>
        </pc:sldMkLst>
        <pc:spChg chg="del">
          <ac:chgData name="Aashma Upadhaya" userId="78b64dac31c28bff" providerId="Windows Live" clId="Web-{6B862FB6-5218-4608-9B63-F8BE3F01249E}" dt="2024-01-19T07:15:54.740" v="1157"/>
          <ac:spMkLst>
            <pc:docMk/>
            <pc:sldMk cId="3083338991" sldId="279"/>
            <ac:spMk id="2" creationId="{3FF28DAA-777E-924C-2D0F-91E08FCF39E5}"/>
          </ac:spMkLst>
        </pc:spChg>
        <pc:spChg chg="del">
          <ac:chgData name="Aashma Upadhaya" userId="78b64dac31c28bff" providerId="Windows Live" clId="Web-{6B862FB6-5218-4608-9B63-F8BE3F01249E}" dt="2024-01-19T07:15:50.240" v="1156"/>
          <ac:spMkLst>
            <pc:docMk/>
            <pc:sldMk cId="3083338991" sldId="279"/>
            <ac:spMk id="3" creationId="{6D4B7EDC-0EFC-FCE6-A4B2-660F163B5EC0}"/>
          </ac:spMkLst>
        </pc:spChg>
        <pc:spChg chg="add del">
          <ac:chgData name="Aashma Upadhaya" userId="78b64dac31c28bff" providerId="Windows Live" clId="Web-{6B862FB6-5218-4608-9B63-F8BE3F01249E}" dt="2024-01-19T07:16:38.538" v="1163"/>
          <ac:spMkLst>
            <pc:docMk/>
            <pc:sldMk cId="3083338991" sldId="279"/>
            <ac:spMk id="9" creationId="{42A4FC2C-047E-45A5-965D-8E1E3BF09BC6}"/>
          </ac:spMkLst>
        </pc:spChg>
        <pc:spChg chg="add mod">
          <ac:chgData name="Aashma Upadhaya" userId="78b64dac31c28bff" providerId="Windows Live" clId="Web-{6B862FB6-5218-4608-9B63-F8BE3F01249E}" dt="2024-01-19T07:24:10.798" v="1201" actId="688"/>
          <ac:spMkLst>
            <pc:docMk/>
            <pc:sldMk cId="3083338991" sldId="279"/>
            <ac:spMk id="13" creationId="{37655755-4887-E7FB-01D1-D2C68E4152B6}"/>
          </ac:spMkLst>
        </pc:spChg>
        <pc:spChg chg="add del">
          <ac:chgData name="Aashma Upadhaya" userId="78b64dac31c28bff" providerId="Windows Live" clId="Web-{6B862FB6-5218-4608-9B63-F8BE3F01249E}" dt="2024-01-19T07:21:01.341" v="1183"/>
          <ac:spMkLst>
            <pc:docMk/>
            <pc:sldMk cId="3083338991" sldId="279"/>
            <ac:spMk id="16" creationId="{2172A0AC-3DCE-4672-BCAF-28FEF91F6020}"/>
          </ac:spMkLst>
        </pc:spChg>
        <pc:spChg chg="add del">
          <ac:chgData name="Aashma Upadhaya" userId="78b64dac31c28bff" providerId="Windows Live" clId="Web-{6B862FB6-5218-4608-9B63-F8BE3F01249E}" dt="2024-01-19T07:21:01.341" v="1183"/>
          <ac:spMkLst>
            <pc:docMk/>
            <pc:sldMk cId="3083338991" sldId="279"/>
            <ac:spMk id="18" creationId="{AE6F1C77-EDC9-4C5F-8C1C-62DD46BDA3C3}"/>
          </ac:spMkLst>
        </pc:spChg>
        <pc:spChg chg="add del">
          <ac:chgData name="Aashma Upadhaya" userId="78b64dac31c28bff" providerId="Windows Live" clId="Web-{6B862FB6-5218-4608-9B63-F8BE3F01249E}" dt="2024-01-19T07:21:01.309" v="1182"/>
          <ac:spMkLst>
            <pc:docMk/>
            <pc:sldMk cId="3083338991" sldId="279"/>
            <ac:spMk id="23" creationId="{2172A0AC-3DCE-4672-BCAF-28FEF91F6020}"/>
          </ac:spMkLst>
        </pc:spChg>
        <pc:spChg chg="add del">
          <ac:chgData name="Aashma Upadhaya" userId="78b64dac31c28bff" providerId="Windows Live" clId="Web-{6B862FB6-5218-4608-9B63-F8BE3F01249E}" dt="2024-01-19T07:21:01.309" v="1182"/>
          <ac:spMkLst>
            <pc:docMk/>
            <pc:sldMk cId="3083338991" sldId="279"/>
            <ac:spMk id="25" creationId="{AE6F1C77-EDC9-4C5F-8C1C-62DD46BDA3C3}"/>
          </ac:spMkLst>
        </pc:spChg>
        <pc:spChg chg="add">
          <ac:chgData name="Aashma Upadhaya" userId="78b64dac31c28bff" providerId="Windows Live" clId="Web-{6B862FB6-5218-4608-9B63-F8BE3F01249E}" dt="2024-01-19T07:21:01.341" v="1183"/>
          <ac:spMkLst>
            <pc:docMk/>
            <pc:sldMk cId="3083338991" sldId="279"/>
            <ac:spMk id="27" creationId="{3D4A84B9-E564-4DD0-97F8-DBF1C460C28A}"/>
          </ac:spMkLst>
        </pc:spChg>
        <pc:spChg chg="add">
          <ac:chgData name="Aashma Upadhaya" userId="78b64dac31c28bff" providerId="Windows Live" clId="Web-{6B862FB6-5218-4608-9B63-F8BE3F01249E}" dt="2024-01-19T07:21:01.341" v="1183"/>
          <ac:spMkLst>
            <pc:docMk/>
            <pc:sldMk cId="3083338991" sldId="279"/>
            <ac:spMk id="28" creationId="{0D7B6173-1D58-48E2-83CF-37350F315F75}"/>
          </ac:spMkLst>
        </pc:spChg>
        <pc:spChg chg="add">
          <ac:chgData name="Aashma Upadhaya" userId="78b64dac31c28bff" providerId="Windows Live" clId="Web-{6B862FB6-5218-4608-9B63-F8BE3F01249E}" dt="2024-01-19T07:21:01.341" v="1183"/>
          <ac:spMkLst>
            <pc:docMk/>
            <pc:sldMk cId="3083338991" sldId="279"/>
            <ac:spMk id="30" creationId="{2F36CA75-CFBF-4844-B719-8FE9EBADA9AF}"/>
          </ac:spMkLst>
        </pc:spChg>
        <pc:spChg chg="add">
          <ac:chgData name="Aashma Upadhaya" userId="78b64dac31c28bff" providerId="Windows Live" clId="Web-{6B862FB6-5218-4608-9B63-F8BE3F01249E}" dt="2024-01-19T07:21:01.341" v="1183"/>
          <ac:spMkLst>
            <pc:docMk/>
            <pc:sldMk cId="3083338991" sldId="279"/>
            <ac:spMk id="31" creationId="{102382E0-0A09-46AE-B955-B911CAFE7F00}"/>
          </ac:spMkLst>
        </pc:spChg>
        <pc:spChg chg="add">
          <ac:chgData name="Aashma Upadhaya" userId="78b64dac31c28bff" providerId="Windows Live" clId="Web-{6B862FB6-5218-4608-9B63-F8BE3F01249E}" dt="2024-01-19T07:21:01.341" v="1183"/>
          <ac:spMkLst>
            <pc:docMk/>
            <pc:sldMk cId="3083338991" sldId="279"/>
            <ac:spMk id="33" creationId="{7DE75D4A-0965-4973-BE75-DECCAC9A9614}"/>
          </ac:spMkLst>
        </pc:spChg>
        <pc:picChg chg="add mod ord modCrop">
          <ac:chgData name="Aashma Upadhaya" userId="78b64dac31c28bff" providerId="Windows Live" clId="Web-{6B862FB6-5218-4608-9B63-F8BE3F01249E}" dt="2024-01-19T07:21:01.341" v="1183"/>
          <ac:picMkLst>
            <pc:docMk/>
            <pc:sldMk cId="3083338991" sldId="279"/>
            <ac:picMk id="4" creationId="{D3A0E5BF-5691-BD17-EAE8-A0BA607398BF}"/>
          </ac:picMkLst>
        </pc:picChg>
        <pc:picChg chg="add mod modCrop">
          <ac:chgData name="Aashma Upadhaya" userId="78b64dac31c28bff" providerId="Windows Live" clId="Web-{6B862FB6-5218-4608-9B63-F8BE3F01249E}" dt="2024-01-19T07:21:01.341" v="1183"/>
          <ac:picMkLst>
            <pc:docMk/>
            <pc:sldMk cId="3083338991" sldId="279"/>
            <ac:picMk id="5" creationId="{736E782C-575C-3BC7-1962-F26BF2439395}"/>
          </ac:picMkLst>
        </pc:picChg>
        <pc:picChg chg="add">
          <ac:chgData name="Aashma Upadhaya" userId="78b64dac31c28bff" providerId="Windows Live" clId="Web-{6B862FB6-5218-4608-9B63-F8BE3F01249E}" dt="2024-01-19T07:21:01.341" v="1183"/>
          <ac:picMkLst>
            <pc:docMk/>
            <pc:sldMk cId="3083338991" sldId="279"/>
            <ac:picMk id="29" creationId="{4A599609-F5C2-4A0B-A992-913F814A631A}"/>
          </ac:picMkLst>
        </pc:picChg>
      </pc:sldChg>
      <pc:sldChg chg="addSp delSp modSp new mod setBg">
        <pc:chgData name="Aashma Upadhaya" userId="78b64dac31c28bff" providerId="Windows Live" clId="Web-{6B862FB6-5218-4608-9B63-F8BE3F01249E}" dt="2024-01-19T06:57:27.060" v="1014"/>
        <pc:sldMkLst>
          <pc:docMk/>
          <pc:sldMk cId="3047136207" sldId="280"/>
        </pc:sldMkLst>
        <pc:spChg chg="mod">
          <ac:chgData name="Aashma Upadhaya" userId="78b64dac31c28bff" providerId="Windows Live" clId="Web-{6B862FB6-5218-4608-9B63-F8BE3F01249E}" dt="2024-01-19T06:57:13.903" v="1012" actId="1076"/>
          <ac:spMkLst>
            <pc:docMk/>
            <pc:sldMk cId="3047136207" sldId="280"/>
            <ac:spMk id="2" creationId="{7D836DF7-6350-CBAE-F8EA-632C841B425E}"/>
          </ac:spMkLst>
        </pc:spChg>
        <pc:spChg chg="mod">
          <ac:chgData name="Aashma Upadhaya" userId="78b64dac31c28bff" providerId="Windows Live" clId="Web-{6B862FB6-5218-4608-9B63-F8BE3F01249E}" dt="2024-01-19T06:57:27.060" v="1014"/>
          <ac:spMkLst>
            <pc:docMk/>
            <pc:sldMk cId="3047136207" sldId="280"/>
            <ac:spMk id="3" creationId="{90CA9EB5-8D7F-3ADB-364F-B82BC2AB9069}"/>
          </ac:spMkLst>
        </pc:spChg>
        <pc:spChg chg="add del">
          <ac:chgData name="Aashma Upadhaya" userId="78b64dac31c28bff" providerId="Windows Live" clId="Web-{6B862FB6-5218-4608-9B63-F8BE3F01249E}" dt="2024-01-19T06:54:13.149" v="988"/>
          <ac:spMkLst>
            <pc:docMk/>
            <pc:sldMk cId="3047136207" sldId="280"/>
            <ac:spMk id="8" creationId="{100EDD19-6802-4EC3-95CE-CFFAB042CFD6}"/>
          </ac:spMkLst>
        </pc:spChg>
        <pc:spChg chg="add del">
          <ac:chgData name="Aashma Upadhaya" userId="78b64dac31c28bff" providerId="Windows Live" clId="Web-{6B862FB6-5218-4608-9B63-F8BE3F01249E}" dt="2024-01-19T06:53:54.289" v="986"/>
          <ac:spMkLst>
            <pc:docMk/>
            <pc:sldMk cId="3047136207" sldId="280"/>
            <ac:spMk id="9" creationId="{F13C74B1-5B17-4795-BED0-7140497B445A}"/>
          </ac:spMkLst>
        </pc:spChg>
        <pc:spChg chg="add del">
          <ac:chgData name="Aashma Upadhaya" userId="78b64dac31c28bff" providerId="Windows Live" clId="Web-{6B862FB6-5218-4608-9B63-F8BE3F01249E}" dt="2024-01-19T06:54:13.149" v="988"/>
          <ac:spMkLst>
            <pc:docMk/>
            <pc:sldMk cId="3047136207" sldId="280"/>
            <ac:spMk id="10" creationId="{DB17E863-922E-4C26-BD64-E8FD41D28661}"/>
          </ac:spMkLst>
        </pc:spChg>
        <pc:spChg chg="add del">
          <ac:chgData name="Aashma Upadhaya" userId="78b64dac31c28bff" providerId="Windows Live" clId="Web-{6B862FB6-5218-4608-9B63-F8BE3F01249E}" dt="2024-01-19T06:53:54.289" v="986"/>
          <ac:spMkLst>
            <pc:docMk/>
            <pc:sldMk cId="3047136207" sldId="280"/>
            <ac:spMk id="11" creationId="{D4974D33-8DC5-464E-8C6D-BE58F0669C17}"/>
          </ac:spMkLst>
        </pc:spChg>
        <pc:spChg chg="add">
          <ac:chgData name="Aashma Upadhaya" userId="78b64dac31c28bff" providerId="Windows Live" clId="Web-{6B862FB6-5218-4608-9B63-F8BE3F01249E}" dt="2024-01-19T06:54:13.149" v="988"/>
          <ac:spMkLst>
            <pc:docMk/>
            <pc:sldMk cId="3047136207" sldId="280"/>
            <ac:spMk id="16" creationId="{2C61293E-6EBE-43EF-A52C-9BEBFD7679D4}"/>
          </ac:spMkLst>
        </pc:spChg>
        <pc:spChg chg="add">
          <ac:chgData name="Aashma Upadhaya" userId="78b64dac31c28bff" providerId="Windows Live" clId="Web-{6B862FB6-5218-4608-9B63-F8BE3F01249E}" dt="2024-01-19T06:54:13.149" v="988"/>
          <ac:spMkLst>
            <pc:docMk/>
            <pc:sldMk cId="3047136207" sldId="280"/>
            <ac:spMk id="18" creationId="{21540236-BFD5-4A9D-8840-4703E7F76825}"/>
          </ac:spMkLst>
        </pc:spChg>
        <pc:picChg chg="add del">
          <ac:chgData name="Aashma Upadhaya" userId="78b64dac31c28bff" providerId="Windows Live" clId="Web-{6B862FB6-5218-4608-9B63-F8BE3F01249E}" dt="2024-01-19T06:53:54.289" v="986"/>
          <ac:picMkLst>
            <pc:docMk/>
            <pc:sldMk cId="3047136207" sldId="280"/>
            <ac:picMk id="5" creationId="{8E6ACC58-5BF3-5645-32C2-A6CAC8859F18}"/>
          </ac:picMkLst>
        </pc:picChg>
        <pc:picChg chg="add">
          <ac:chgData name="Aashma Upadhaya" userId="78b64dac31c28bff" providerId="Windows Live" clId="Web-{6B862FB6-5218-4608-9B63-F8BE3F01249E}" dt="2024-01-19T06:54:13.149" v="988"/>
          <ac:picMkLst>
            <pc:docMk/>
            <pc:sldMk cId="3047136207" sldId="280"/>
            <ac:picMk id="12" creationId="{0015E95A-20F0-21CC-5608-18121C9BDAA3}"/>
          </ac:picMkLst>
        </pc:picChg>
      </pc:sldChg>
      <pc:sldChg chg="delSp modSp new">
        <pc:chgData name="Aashma Upadhaya" userId="78b64dac31c28bff" providerId="Windows Live" clId="Web-{6B862FB6-5218-4608-9B63-F8BE3F01249E}" dt="2024-01-19T07:03:17.145" v="1072" actId="20577"/>
        <pc:sldMkLst>
          <pc:docMk/>
          <pc:sldMk cId="675535207" sldId="281"/>
        </pc:sldMkLst>
        <pc:spChg chg="del">
          <ac:chgData name="Aashma Upadhaya" userId="78b64dac31c28bff" providerId="Windows Live" clId="Web-{6B862FB6-5218-4608-9B63-F8BE3F01249E}" dt="2024-01-19T06:59:38.500" v="1037"/>
          <ac:spMkLst>
            <pc:docMk/>
            <pc:sldMk cId="675535207" sldId="281"/>
            <ac:spMk id="2" creationId="{DD1C454B-154B-27BD-4FC6-A52F440E5429}"/>
          </ac:spMkLst>
        </pc:spChg>
        <pc:spChg chg="mod">
          <ac:chgData name="Aashma Upadhaya" userId="78b64dac31c28bff" providerId="Windows Live" clId="Web-{6B862FB6-5218-4608-9B63-F8BE3F01249E}" dt="2024-01-19T07:03:17.145" v="1072" actId="20577"/>
          <ac:spMkLst>
            <pc:docMk/>
            <pc:sldMk cId="675535207" sldId="281"/>
            <ac:spMk id="3" creationId="{442E8D99-5792-9975-7602-074C51A0E67E}"/>
          </ac:spMkLst>
        </pc:spChg>
      </pc:sldChg>
      <pc:sldChg chg="delSp modSp new">
        <pc:chgData name="Aashma Upadhaya" userId="78b64dac31c28bff" providerId="Windows Live" clId="Web-{6B862FB6-5218-4608-9B63-F8BE3F01249E}" dt="2024-01-19T07:12:06.798" v="1076" actId="20577"/>
        <pc:sldMkLst>
          <pc:docMk/>
          <pc:sldMk cId="797208180" sldId="282"/>
        </pc:sldMkLst>
        <pc:spChg chg="del">
          <ac:chgData name="Aashma Upadhaya" userId="78b64dac31c28bff" providerId="Windows Live" clId="Web-{6B862FB6-5218-4608-9B63-F8BE3F01249E}" dt="2024-01-19T06:59:58.032" v="1039"/>
          <ac:spMkLst>
            <pc:docMk/>
            <pc:sldMk cId="797208180" sldId="282"/>
            <ac:spMk id="2" creationId="{6BBE812A-B7A8-92AE-C01C-D3F5FF02CBF8}"/>
          </ac:spMkLst>
        </pc:spChg>
        <pc:spChg chg="mod">
          <ac:chgData name="Aashma Upadhaya" userId="78b64dac31c28bff" providerId="Windows Live" clId="Web-{6B862FB6-5218-4608-9B63-F8BE3F01249E}" dt="2024-01-19T07:12:06.798" v="1076" actId="20577"/>
          <ac:spMkLst>
            <pc:docMk/>
            <pc:sldMk cId="797208180" sldId="282"/>
            <ac:spMk id="3" creationId="{4E86EB38-2FC1-EE30-22A2-3811CB593361}"/>
          </ac:spMkLst>
        </pc:spChg>
      </pc:sldChg>
      <pc:sldChg chg="addSp delSp modSp new mod setBg">
        <pc:chgData name="Aashma Upadhaya" userId="78b64dac31c28bff" providerId="Windows Live" clId="Web-{6B862FB6-5218-4608-9B63-F8BE3F01249E}" dt="2024-01-19T07:15:14.036" v="1155" actId="14100"/>
        <pc:sldMkLst>
          <pc:docMk/>
          <pc:sldMk cId="213068219" sldId="283"/>
        </pc:sldMkLst>
        <pc:spChg chg="mod">
          <ac:chgData name="Aashma Upadhaya" userId="78b64dac31c28bff" providerId="Windows Live" clId="Web-{6B862FB6-5218-4608-9B63-F8BE3F01249E}" dt="2024-01-19T07:15:14.036" v="1155" actId="14100"/>
          <ac:spMkLst>
            <pc:docMk/>
            <pc:sldMk cId="213068219" sldId="283"/>
            <ac:spMk id="2" creationId="{DFC16159-E845-7619-7D02-CE2D579B766B}"/>
          </ac:spMkLst>
        </pc:spChg>
        <pc:spChg chg="del">
          <ac:chgData name="Aashma Upadhaya" userId="78b64dac31c28bff" providerId="Windows Live" clId="Web-{6B862FB6-5218-4608-9B63-F8BE3F01249E}" dt="2024-01-19T07:12:27.517" v="1078"/>
          <ac:spMkLst>
            <pc:docMk/>
            <pc:sldMk cId="213068219" sldId="283"/>
            <ac:spMk id="3" creationId="{E7557BD0-F858-0CBB-53F1-CF031057BDD4}"/>
          </ac:spMkLst>
        </pc:spChg>
        <pc:spChg chg="add">
          <ac:chgData name="Aashma Upadhaya" userId="78b64dac31c28bff" providerId="Windows Live" clId="Web-{6B862FB6-5218-4608-9B63-F8BE3F01249E}" dt="2024-01-19T07:13:48.847" v="1140"/>
          <ac:spMkLst>
            <pc:docMk/>
            <pc:sldMk cId="213068219" sldId="283"/>
            <ac:spMk id="9" creationId="{D4771268-CB57-404A-9271-370EB28F6090}"/>
          </ac:spMkLst>
        </pc:spChg>
        <pc:picChg chg="add mod ord">
          <ac:chgData name="Aashma Upadhaya" userId="78b64dac31c28bff" providerId="Windows Live" clId="Web-{6B862FB6-5218-4608-9B63-F8BE3F01249E}" dt="2024-01-19T07:14:31.676" v="1146" actId="14100"/>
          <ac:picMkLst>
            <pc:docMk/>
            <pc:sldMk cId="213068219" sldId="283"/>
            <ac:picMk id="4" creationId="{83D72C82-BC0F-5EF8-A24F-C53FA0050A9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21EF-6537-E61E-F0F0-D7299F833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5FCD60-FD51-5ED7-1A4D-9F5597073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379DB-B32F-5E10-0C7A-68BDF059F88E}"/>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DF2A6E9A-A208-7BD8-BE33-24EAD0B7B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7CB2-79EA-7764-6835-10E5AAC908B2}"/>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95344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FE775-2690-2157-1E63-53BA405B7E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55F67-920A-8998-D23E-CC32D2F63B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D72FD-206C-BC32-9C32-AA91E45110DE}"/>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80D77AAC-EC15-144E-F9C3-E1FDB7356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E1AFE-EB26-0B3D-7B72-91C67A113E9B}"/>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361981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E2848-A532-0A4C-ECB3-7101ACE284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F86E80-B757-5A9B-49F0-35F725AAC7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68821-8B6C-53DE-FCBF-6C739A21AC11}"/>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84612DFF-74B4-1F4E-9D77-E9B7DFE8D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A7929-D94A-961A-0B9C-910629EFF3EC}"/>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340598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5152-BB62-C0B7-762A-F507752A4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828AA-CBB0-28F5-E3EE-191C882F2B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19DF-9743-3BDB-1593-9F79EBAB38EE}"/>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1C65EF54-F45F-E1DB-AD7E-3B75F27E0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42B56-54B3-DDFC-E910-83D252EEC377}"/>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420368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A060-901B-6B6C-D878-6738DCDAA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9825D-CC7F-58D4-B2CC-93B0726BD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3108F8-E788-3255-67B2-21413A39C7FC}"/>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95D457CC-5444-880E-D9A0-166E83338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9E22F-C953-6F8D-20E1-3C65D482A40D}"/>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307482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5BC7-6205-FB75-0EF0-7561CE624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4D22F-2245-BCC5-9F32-010A6EF7E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715B5B-39ED-1625-4410-BFD756459C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D4B27-3F39-BB93-8A3F-2E81C1C6719E}"/>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6" name="Footer Placeholder 5">
            <a:extLst>
              <a:ext uri="{FF2B5EF4-FFF2-40B4-BE49-F238E27FC236}">
                <a16:creationId xmlns:a16="http://schemas.microsoft.com/office/drawing/2014/main" id="{7A802D6F-BAE5-A4EE-2E7C-1C9C9D25B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5119C-F0EA-11FC-C7FC-919AB7D3AF5F}"/>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4007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594A-5C36-F781-4EB9-0210E4845F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CB4BB-8F83-7C40-E4D8-34F1810A7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00254-E053-7FE2-F910-A14032F328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D8C23C-7A07-CA45-377E-EAF4A310B0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B40EB-5921-36CA-EA15-E8347E43BF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8E2FB-0655-435A-24ED-8972B7F14D1E}"/>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8" name="Footer Placeholder 7">
            <a:extLst>
              <a:ext uri="{FF2B5EF4-FFF2-40B4-BE49-F238E27FC236}">
                <a16:creationId xmlns:a16="http://schemas.microsoft.com/office/drawing/2014/main" id="{9F3DA21A-33F1-4886-7470-337988904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160E6-5F69-754B-D106-0BBD16CC4D65}"/>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410603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2D2F-92CF-D1F5-2AC9-79B407122D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1B018E-AD66-E22D-CBF9-D00964354278}"/>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4" name="Footer Placeholder 3">
            <a:extLst>
              <a:ext uri="{FF2B5EF4-FFF2-40B4-BE49-F238E27FC236}">
                <a16:creationId xmlns:a16="http://schemas.microsoft.com/office/drawing/2014/main" id="{99F9386A-6ADA-6423-2D1C-FAE4C5407D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30308-FEE0-76BA-D179-E12D3080795B}"/>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151116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4BFB6-6F91-DE09-6E63-54F95DD85A4F}"/>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3" name="Footer Placeholder 2">
            <a:extLst>
              <a:ext uri="{FF2B5EF4-FFF2-40B4-BE49-F238E27FC236}">
                <a16:creationId xmlns:a16="http://schemas.microsoft.com/office/drawing/2014/main" id="{BB4DCAF4-8060-3B68-A6C0-37759472C7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D70D6-CFB0-9BE1-6AF0-0E057D256D7B}"/>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4120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2C4E-151E-F83C-AC87-723094958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B93F9-770C-52F5-1E48-BE92095BA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A3E1B-F527-A8A1-7091-CA3B6CF3F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38760-1458-6D56-7FC9-48A2BB01CD85}"/>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6" name="Footer Placeholder 5">
            <a:extLst>
              <a:ext uri="{FF2B5EF4-FFF2-40B4-BE49-F238E27FC236}">
                <a16:creationId xmlns:a16="http://schemas.microsoft.com/office/drawing/2014/main" id="{ABBA6BF9-DAA3-99D2-B015-926B1B41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9AE94-C988-D394-F092-278ED3428C24}"/>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71363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F9F3-B8FD-3639-33F1-5EE8E4A85E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1E305-D87C-6E50-A7A6-31EBC56AD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3C5A9-4E2A-0895-7FD2-285FEFF44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B26DD-60E3-2894-7740-EAF68E80B16B}"/>
              </a:ext>
            </a:extLst>
          </p:cNvPr>
          <p:cNvSpPr>
            <a:spLocks noGrp="1"/>
          </p:cNvSpPr>
          <p:nvPr>
            <p:ph type="dt" sz="half" idx="10"/>
          </p:nvPr>
        </p:nvSpPr>
        <p:spPr/>
        <p:txBody>
          <a:bodyPr/>
          <a:lstStyle/>
          <a:p>
            <a:fld id="{2BE94E8A-8AB6-4975-8919-6E06203F6D78}" type="datetimeFigureOut">
              <a:rPr lang="en-US" smtClean="0"/>
              <a:t>1/19/2024</a:t>
            </a:fld>
            <a:endParaRPr lang="en-US"/>
          </a:p>
        </p:txBody>
      </p:sp>
      <p:sp>
        <p:nvSpPr>
          <p:cNvPr id="6" name="Footer Placeholder 5">
            <a:extLst>
              <a:ext uri="{FF2B5EF4-FFF2-40B4-BE49-F238E27FC236}">
                <a16:creationId xmlns:a16="http://schemas.microsoft.com/office/drawing/2014/main" id="{C81D6154-27FF-9893-2069-A05D11B37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AAD89-C496-96A6-D871-58DC488E8CD4}"/>
              </a:ext>
            </a:extLst>
          </p:cNvPr>
          <p:cNvSpPr>
            <a:spLocks noGrp="1"/>
          </p:cNvSpPr>
          <p:nvPr>
            <p:ph type="sldNum" sz="quarter" idx="12"/>
          </p:nvPr>
        </p:nvSpPr>
        <p:spPr/>
        <p:txBody>
          <a:bodyPr/>
          <a:lstStyle/>
          <a:p>
            <a:fld id="{8C0D8BDE-AAE5-4F08-99C9-60C5BBFA62C1}" type="slidenum">
              <a:rPr lang="en-US" smtClean="0"/>
              <a:t>‹#›</a:t>
            </a:fld>
            <a:endParaRPr lang="en-US"/>
          </a:p>
        </p:txBody>
      </p:sp>
    </p:spTree>
    <p:extLst>
      <p:ext uri="{BB962C8B-B14F-4D97-AF65-F5344CB8AC3E}">
        <p14:creationId xmlns:p14="http://schemas.microsoft.com/office/powerpoint/2010/main" val="339014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C2E42-CE52-38A6-0F29-7B4DBFD66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86037-8F2C-A97F-7401-B57F5CAB5D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A27A6-29E5-17BC-F724-9471174AB8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94E8A-8AB6-4975-8919-6E06203F6D78}" type="datetimeFigureOut">
              <a:rPr lang="en-US" smtClean="0"/>
              <a:t>1/19/2024</a:t>
            </a:fld>
            <a:endParaRPr lang="en-US"/>
          </a:p>
        </p:txBody>
      </p:sp>
      <p:sp>
        <p:nvSpPr>
          <p:cNvPr id="5" name="Footer Placeholder 4">
            <a:extLst>
              <a:ext uri="{FF2B5EF4-FFF2-40B4-BE49-F238E27FC236}">
                <a16:creationId xmlns:a16="http://schemas.microsoft.com/office/drawing/2014/main" id="{BCEB7CBB-EDFD-B2E2-1596-4271424A6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CEC280-A834-8D99-A084-9F8D67695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D8BDE-AAE5-4F08-99C9-60C5BBFA62C1}" type="slidenum">
              <a:rPr lang="en-US" smtClean="0"/>
              <a:t>‹#›</a:t>
            </a:fld>
            <a:endParaRPr lang="en-US"/>
          </a:p>
        </p:txBody>
      </p:sp>
    </p:spTree>
    <p:extLst>
      <p:ext uri="{BB962C8B-B14F-4D97-AF65-F5344CB8AC3E}">
        <p14:creationId xmlns:p14="http://schemas.microsoft.com/office/powerpoint/2010/main" val="2117217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ollution.gov.np/portal/files/Air%20Quality%20Index%20(%20AQI%20)%20Basics.pdf"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pollution.gov.np/portal/#/home?_k=gvrq9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breeze-technologies.de/blog/link-between-air-pollution-and-climate-change/" TargetMode="External"/><Relationship Id="rId2" Type="http://schemas.openxmlformats.org/officeDocument/2006/relationships/hyperlink" Target="https://www.who.int/news-room/fact-sheets/detail/ambient-(outdoor)-air-quality-and-health" TargetMode="External"/><Relationship Id="rId1" Type="http://schemas.openxmlformats.org/officeDocument/2006/relationships/slideLayout" Target="../slideLayouts/slideLayout2.xml"/><Relationship Id="rId6" Type="http://schemas.openxmlformats.org/officeDocument/2006/relationships/hyperlink" Target="https://www.oecd.org/environment/indicators-modelling-outlooks/the-economic-consequences-of-outdoor-air-pollution-9789264257474-en.htm" TargetMode="External"/><Relationship Id="rId5" Type="http://schemas.openxmlformats.org/officeDocument/2006/relationships/hyperlink" Target="https://www.worldbank.org/en/news/press-release/2016/09/08/air-pollution-deaths-cost-global-economy-225-billion" TargetMode="External"/><Relationship Id="rId4" Type="http://schemas.openxmlformats.org/officeDocument/2006/relationships/hyperlink" Target="https://climate.ec.europa.eu/climate-change/causes-climate-change_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qair.com/nepal" TargetMode="External"/><Relationship Id="rId2" Type="http://schemas.openxmlformats.org/officeDocument/2006/relationships/hyperlink" Target="https://www.who.int/news-room/fact-sheets/detail/ambient-(outdoor)-air-quality-and-health"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unep.org/resources/report/actions-air-quality-global-summary-policies-and-programmes-reduce-air-pollu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iqair.com/world-air-quality-ranking/" TargetMode="External"/><Relationship Id="rId2" Type="http://schemas.openxmlformats.org/officeDocument/2006/relationships/hyperlink" Target="https://www.who.int/about" TargetMode="External"/><Relationship Id="rId1" Type="http://schemas.openxmlformats.org/officeDocument/2006/relationships/slideLayout" Target="../slideLayouts/slideLayout2.xml"/><Relationship Id="rId4" Type="http://schemas.openxmlformats.org/officeDocument/2006/relationships/hyperlink" Target="https://www.npmjs.com/package/doten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iqair.com/us/blog/resources/what-determines-the-major-cities-rankin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iqair.com/newsroom/what-determines-the-major-cities-ranki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standing under a large sheet of paper&#10;&#10;Description automatically generated">
            <a:extLst>
              <a:ext uri="{FF2B5EF4-FFF2-40B4-BE49-F238E27FC236}">
                <a16:creationId xmlns:a16="http://schemas.microsoft.com/office/drawing/2014/main" id="{B475269F-1D48-8B91-1C10-1EA9F238B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 y="-431800"/>
            <a:ext cx="12344400" cy="7471663"/>
          </a:xfrm>
          <a:prstGeom prst="rect">
            <a:avLst/>
          </a:prstGeom>
        </p:spPr>
      </p:pic>
      <p:sp>
        <p:nvSpPr>
          <p:cNvPr id="3" name="TextBox 3"/>
          <p:cNvSpPr txBox="1"/>
          <p:nvPr/>
        </p:nvSpPr>
        <p:spPr>
          <a:xfrm>
            <a:off x="2969582" y="1883582"/>
            <a:ext cx="8371173" cy="1860317"/>
          </a:xfrm>
          <a:prstGeom prst="rect">
            <a:avLst/>
          </a:prstGeom>
        </p:spPr>
        <p:txBody>
          <a:bodyPr lIns="0" tIns="0" rIns="0" bIns="0" rtlCol="0" anchor="t">
            <a:spAutoFit/>
          </a:bodyPr>
          <a:lstStyle/>
          <a:p>
            <a:pPr>
              <a:lnSpc>
                <a:spcPts val="15867"/>
              </a:lnSpc>
              <a:spcBef>
                <a:spcPct val="0"/>
              </a:spcBef>
            </a:pPr>
            <a:r>
              <a:rPr lang="en-US" sz="11334">
                <a:solidFill>
                  <a:srgbClr val="225C3D"/>
                </a:solidFill>
                <a:latin typeface="Perandory SemiCondensed"/>
              </a:rPr>
              <a:t>Air Quality </a:t>
            </a:r>
          </a:p>
        </p:txBody>
      </p:sp>
      <p:sp>
        <p:nvSpPr>
          <p:cNvPr id="4" name="TextBox 4"/>
          <p:cNvSpPr txBox="1"/>
          <p:nvPr/>
        </p:nvSpPr>
        <p:spPr>
          <a:xfrm>
            <a:off x="2969582" y="3036247"/>
            <a:ext cx="8371173" cy="1860317"/>
          </a:xfrm>
          <a:prstGeom prst="rect">
            <a:avLst/>
          </a:prstGeom>
        </p:spPr>
        <p:txBody>
          <a:bodyPr lIns="0" tIns="0" rIns="0" bIns="0" rtlCol="0" anchor="t">
            <a:spAutoFit/>
          </a:bodyPr>
          <a:lstStyle/>
          <a:p>
            <a:pPr>
              <a:lnSpc>
                <a:spcPts val="15867"/>
              </a:lnSpc>
              <a:spcBef>
                <a:spcPct val="0"/>
              </a:spcBef>
            </a:pPr>
            <a:r>
              <a:rPr lang="en-US" sz="11334" dirty="0">
                <a:solidFill>
                  <a:srgbClr val="225C3D"/>
                </a:solidFill>
                <a:latin typeface="Perandory SemiCondensed"/>
              </a:rPr>
              <a:t>Monitoring</a:t>
            </a:r>
          </a:p>
        </p:txBody>
      </p:sp>
      <p:sp>
        <p:nvSpPr>
          <p:cNvPr id="6" name="Freeform 6"/>
          <p:cNvSpPr/>
          <p:nvPr/>
        </p:nvSpPr>
        <p:spPr>
          <a:xfrm rot="-254650">
            <a:off x="-7626915" y="832408"/>
            <a:ext cx="8412591" cy="8961481"/>
          </a:xfrm>
          <a:custGeom>
            <a:avLst/>
            <a:gdLst/>
            <a:ahLst/>
            <a:cxnLst/>
            <a:rect l="l" t="t" r="r" b="b"/>
            <a:pathLst>
              <a:path w="12618886" h="13442222">
                <a:moveTo>
                  <a:pt x="0" y="0"/>
                </a:moveTo>
                <a:lnTo>
                  <a:pt x="12618886" y="0"/>
                </a:lnTo>
                <a:lnTo>
                  <a:pt x="12618886" y="13442222"/>
                </a:lnTo>
                <a:lnTo>
                  <a:pt x="0" y="13442222"/>
                </a:lnTo>
                <a:lnTo>
                  <a:pt x="0" y="0"/>
                </a:lnTo>
                <a:close/>
              </a:path>
            </a:pathLst>
          </a:custGeom>
          <a:blipFill>
            <a:blip r:embed="rId3"/>
            <a:stretch>
              <a:fillRect/>
            </a:stretch>
          </a:blipFill>
        </p:spPr>
        <p:txBody>
          <a:bodyPr/>
          <a:lstStyle/>
          <a:p>
            <a:endParaRPr lang="en-US" sz="1200"/>
          </a:p>
        </p:txBody>
      </p:sp>
      <p:sp>
        <p:nvSpPr>
          <p:cNvPr id="8" name="Freeform 8"/>
          <p:cNvSpPr/>
          <p:nvPr/>
        </p:nvSpPr>
        <p:spPr>
          <a:xfrm rot="-6014797" flipH="1">
            <a:off x="-4627724" y="-2415462"/>
            <a:ext cx="6008052" cy="5076804"/>
          </a:xfrm>
          <a:custGeom>
            <a:avLst/>
            <a:gdLst/>
            <a:ahLst/>
            <a:cxnLst/>
            <a:rect l="l" t="t" r="r" b="b"/>
            <a:pathLst>
              <a:path w="9012078" h="7615206">
                <a:moveTo>
                  <a:pt x="9012078" y="0"/>
                </a:moveTo>
                <a:lnTo>
                  <a:pt x="0" y="0"/>
                </a:lnTo>
                <a:lnTo>
                  <a:pt x="0" y="7615206"/>
                </a:lnTo>
                <a:lnTo>
                  <a:pt x="9012078" y="7615206"/>
                </a:lnTo>
                <a:lnTo>
                  <a:pt x="9012078" y="0"/>
                </a:lnTo>
                <a:close/>
              </a:path>
            </a:pathLst>
          </a:custGeom>
          <a:blipFill>
            <a:blip r:embed="rId4"/>
            <a:stretch>
              <a:fillRect/>
            </a:stretch>
          </a:blipFill>
        </p:spPr>
        <p:txBody>
          <a:bodyPr/>
          <a:lstStyle/>
          <a:p>
            <a:endParaRPr lang="en-US" sz="1200"/>
          </a:p>
        </p:txBody>
      </p:sp>
      <p:sp>
        <p:nvSpPr>
          <p:cNvPr id="9" name="Freeform 9"/>
          <p:cNvSpPr/>
          <p:nvPr/>
        </p:nvSpPr>
        <p:spPr>
          <a:xfrm rot="-9563792">
            <a:off x="11355814" y="-569264"/>
            <a:ext cx="1672373" cy="2510128"/>
          </a:xfrm>
          <a:custGeom>
            <a:avLst/>
            <a:gdLst/>
            <a:ahLst/>
            <a:cxnLst/>
            <a:rect l="l" t="t" r="r" b="b"/>
            <a:pathLst>
              <a:path w="2508559" h="3765192">
                <a:moveTo>
                  <a:pt x="0" y="0"/>
                </a:moveTo>
                <a:lnTo>
                  <a:pt x="2508560" y="0"/>
                </a:lnTo>
                <a:lnTo>
                  <a:pt x="2508560" y="3765192"/>
                </a:lnTo>
                <a:lnTo>
                  <a:pt x="0" y="3765192"/>
                </a:lnTo>
                <a:lnTo>
                  <a:pt x="0" y="0"/>
                </a:lnTo>
                <a:close/>
              </a:path>
            </a:pathLst>
          </a:custGeom>
          <a:blipFill>
            <a:blip r:embed="rId5"/>
            <a:stretch>
              <a:fillRect/>
            </a:stretch>
          </a:blipFill>
        </p:spPr>
        <p:txBody>
          <a:bodyPr/>
          <a:lstStyle/>
          <a:p>
            <a:endParaRPr lang="en-US" sz="1200"/>
          </a:p>
        </p:txBody>
      </p:sp>
      <p:sp>
        <p:nvSpPr>
          <p:cNvPr id="10" name="Freeform 10"/>
          <p:cNvSpPr/>
          <p:nvPr/>
        </p:nvSpPr>
        <p:spPr>
          <a:xfrm rot="2268074">
            <a:off x="10487360" y="-1117659"/>
            <a:ext cx="1282666" cy="2611025"/>
          </a:xfrm>
          <a:custGeom>
            <a:avLst/>
            <a:gdLst/>
            <a:ahLst/>
            <a:cxnLst/>
            <a:rect l="l" t="t" r="r" b="b"/>
            <a:pathLst>
              <a:path w="1923999" h="3916537">
                <a:moveTo>
                  <a:pt x="0" y="0"/>
                </a:moveTo>
                <a:lnTo>
                  <a:pt x="1923998" y="0"/>
                </a:lnTo>
                <a:lnTo>
                  <a:pt x="1923998" y="3916536"/>
                </a:lnTo>
                <a:lnTo>
                  <a:pt x="0" y="3916536"/>
                </a:lnTo>
                <a:lnTo>
                  <a:pt x="0" y="0"/>
                </a:lnTo>
                <a:close/>
              </a:path>
            </a:pathLst>
          </a:custGeom>
          <a:blipFill>
            <a:blip r:embed="rId6"/>
            <a:stretch>
              <a:fillRect/>
            </a:stretch>
          </a:blipFill>
        </p:spPr>
        <p:txBody>
          <a:bodyPr/>
          <a:lstStyle/>
          <a:p>
            <a:endParaRPr lang="en-US" sz="1200"/>
          </a:p>
        </p:txBody>
      </p:sp>
      <p:sp>
        <p:nvSpPr>
          <p:cNvPr id="11" name="TextBox 11"/>
          <p:cNvSpPr txBox="1"/>
          <p:nvPr/>
        </p:nvSpPr>
        <p:spPr>
          <a:xfrm>
            <a:off x="2983377" y="5038528"/>
            <a:ext cx="4674259" cy="1639808"/>
          </a:xfrm>
          <a:prstGeom prst="rect">
            <a:avLst/>
          </a:prstGeom>
          <a:ln w="28575">
            <a:solidFill>
              <a:schemeClr val="bg1"/>
            </a:solidFill>
          </a:ln>
        </p:spPr>
        <p:txBody>
          <a:bodyPr wrap="square" lIns="0" tIns="0" rIns="0" bIns="0" rtlCol="0" anchor="t">
            <a:spAutoFit/>
          </a:bodyPr>
          <a:lstStyle/>
          <a:p>
            <a:pPr>
              <a:lnSpc>
                <a:spcPts val="2613"/>
              </a:lnSpc>
              <a:spcBef>
                <a:spcPct val="0"/>
              </a:spcBef>
            </a:pPr>
            <a:r>
              <a:rPr lang="en-GB" sz="1866" b="1" i="1" u="sng" dirty="0">
                <a:solidFill>
                  <a:schemeClr val="bg1"/>
                </a:solidFill>
                <a:highlight>
                  <a:srgbClr val="82796C"/>
                </a:highlight>
                <a:latin typeface="Times New Roman" panose="02020603050405020304" pitchFamily="18" charset="0"/>
                <a:cs typeface="Times New Roman" panose="02020603050405020304" pitchFamily="18" charset="0"/>
              </a:rPr>
              <a:t>P</a:t>
            </a:r>
            <a:r>
              <a:rPr lang="en-US" sz="1866" b="1" i="1" u="sng" dirty="0">
                <a:solidFill>
                  <a:schemeClr val="bg1"/>
                </a:solidFill>
                <a:highlight>
                  <a:srgbClr val="82796C"/>
                </a:highlight>
                <a:latin typeface="Times New Roman" panose="02020603050405020304" pitchFamily="18" charset="0"/>
                <a:cs typeface="Times New Roman" panose="02020603050405020304" pitchFamily="18" charset="0"/>
              </a:rPr>
              <a:t>resented By</a:t>
            </a:r>
          </a:p>
          <a:p>
            <a:pPr>
              <a:lnSpc>
                <a:spcPts val="2613"/>
              </a:lnSpc>
              <a:spcBef>
                <a:spcPct val="0"/>
              </a:spcBef>
            </a:pP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Aashma </a:t>
            </a:r>
            <a:r>
              <a:rPr lang="en-US" sz="1866" b="1" dirty="0" err="1">
                <a:solidFill>
                  <a:schemeClr val="bg1"/>
                </a:solidFill>
                <a:highlight>
                  <a:srgbClr val="82796C"/>
                </a:highlight>
                <a:latin typeface="Times New Roman" panose="02020603050405020304" pitchFamily="18" charset="0"/>
                <a:cs typeface="Times New Roman" panose="02020603050405020304" pitchFamily="18" charset="0"/>
              </a:rPr>
              <a:t>Upadhya</a:t>
            </a: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  	</a:t>
            </a:r>
            <a:r>
              <a:rPr lang="en-US" sz="1866" b="1" dirty="0" err="1">
                <a:solidFill>
                  <a:schemeClr val="bg1"/>
                </a:solidFill>
                <a:highlight>
                  <a:srgbClr val="82796C"/>
                </a:highlight>
                <a:latin typeface="Times New Roman" panose="02020603050405020304" pitchFamily="18" charset="0"/>
                <a:cs typeface="Times New Roman" panose="02020603050405020304" pitchFamily="18" charset="0"/>
              </a:rPr>
              <a:t>Pratikshya</a:t>
            </a: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 Thapa</a:t>
            </a:r>
          </a:p>
          <a:p>
            <a:pPr>
              <a:lnSpc>
                <a:spcPts val="2613"/>
              </a:lnSpc>
              <a:spcBef>
                <a:spcPct val="0"/>
              </a:spcBef>
            </a:pP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Aruna </a:t>
            </a:r>
            <a:r>
              <a:rPr lang="en-US" sz="1866" b="1" dirty="0" err="1">
                <a:solidFill>
                  <a:schemeClr val="bg1"/>
                </a:solidFill>
                <a:highlight>
                  <a:srgbClr val="82796C"/>
                </a:highlight>
                <a:latin typeface="Times New Roman" panose="02020603050405020304" pitchFamily="18" charset="0"/>
                <a:cs typeface="Times New Roman" panose="02020603050405020304" pitchFamily="18" charset="0"/>
              </a:rPr>
              <a:t>Subedi</a:t>
            </a: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		Resham Karki</a:t>
            </a:r>
          </a:p>
          <a:p>
            <a:pPr>
              <a:lnSpc>
                <a:spcPts val="2613"/>
              </a:lnSpc>
              <a:spcBef>
                <a:spcPct val="0"/>
              </a:spcBef>
            </a:pP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Mamata </a:t>
            </a:r>
            <a:r>
              <a:rPr lang="en-US" sz="1866" b="1" dirty="0" err="1">
                <a:solidFill>
                  <a:schemeClr val="bg1"/>
                </a:solidFill>
                <a:highlight>
                  <a:srgbClr val="82796C"/>
                </a:highlight>
                <a:latin typeface="Times New Roman" panose="02020603050405020304" pitchFamily="18" charset="0"/>
                <a:cs typeface="Times New Roman" panose="02020603050405020304" pitchFamily="18" charset="0"/>
              </a:rPr>
              <a:t>Gharti</a:t>
            </a: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	 	Sushmita Thapa</a:t>
            </a:r>
          </a:p>
          <a:p>
            <a:pPr>
              <a:lnSpc>
                <a:spcPts val="2613"/>
              </a:lnSpc>
              <a:spcBef>
                <a:spcPct val="0"/>
              </a:spcBef>
            </a:pP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BPH 3</a:t>
            </a:r>
            <a:r>
              <a:rPr lang="en-US" sz="1866" b="1" baseline="30000" dirty="0">
                <a:solidFill>
                  <a:schemeClr val="bg1"/>
                </a:solidFill>
                <a:highlight>
                  <a:srgbClr val="82796C"/>
                </a:highlight>
                <a:latin typeface="Times New Roman" panose="02020603050405020304" pitchFamily="18" charset="0"/>
                <a:cs typeface="Times New Roman" panose="02020603050405020304" pitchFamily="18" charset="0"/>
              </a:rPr>
              <a:t>rd</a:t>
            </a:r>
            <a:r>
              <a:rPr lang="en-US" sz="1866" b="1" dirty="0">
                <a:solidFill>
                  <a:schemeClr val="bg1"/>
                </a:solidFill>
                <a:highlight>
                  <a:srgbClr val="82796C"/>
                </a:highlight>
                <a:latin typeface="Times New Roman" panose="02020603050405020304" pitchFamily="18" charset="0"/>
                <a:cs typeface="Times New Roman" panose="02020603050405020304" pitchFamily="18" charset="0"/>
              </a:rPr>
              <a:t> Sem, </a:t>
            </a:r>
            <a:r>
              <a:rPr lang="en-US" sz="1866" b="1" dirty="0" err="1">
                <a:solidFill>
                  <a:schemeClr val="bg1"/>
                </a:solidFill>
                <a:highlight>
                  <a:srgbClr val="82796C"/>
                </a:highlight>
                <a:latin typeface="Times New Roman" panose="02020603050405020304" pitchFamily="18" charset="0"/>
                <a:cs typeface="Times New Roman" panose="02020603050405020304" pitchFamily="18" charset="0"/>
              </a:rPr>
              <a:t>SHAS,PU</a:t>
            </a:r>
            <a:endParaRPr lang="en-US" sz="1866" b="1" dirty="0">
              <a:solidFill>
                <a:schemeClr val="bg1"/>
              </a:solidFill>
              <a:highlight>
                <a:srgbClr val="82796C"/>
              </a:highlight>
              <a:latin typeface="Times New Roman" panose="02020603050405020304" pitchFamily="18" charset="0"/>
              <a:cs typeface="Times New Roman" panose="02020603050405020304" pitchFamily="18" charset="0"/>
            </a:endParaRPr>
          </a:p>
        </p:txBody>
      </p:sp>
      <p:pic>
        <p:nvPicPr>
          <p:cNvPr id="15" name="Picture 14" descr="A cartoon of a child standing in a garden of flowers&#10;&#10;Description automatically generated">
            <a:extLst>
              <a:ext uri="{FF2B5EF4-FFF2-40B4-BE49-F238E27FC236}">
                <a16:creationId xmlns:a16="http://schemas.microsoft.com/office/drawing/2014/main" id="{4329415F-F148-A7F9-334B-840C13262E5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374"/>
          <a:stretch/>
        </p:blipFill>
        <p:spPr>
          <a:xfrm flipH="1">
            <a:off x="10313315" y="3845657"/>
            <a:ext cx="2906127" cy="2671058"/>
          </a:xfrm>
          <a:prstGeom prst="rect">
            <a:avLst/>
          </a:prstGeom>
        </p:spPr>
      </p:pic>
      <p:sp>
        <p:nvSpPr>
          <p:cNvPr id="18" name="TextBox 11">
            <a:extLst>
              <a:ext uri="{FF2B5EF4-FFF2-40B4-BE49-F238E27FC236}">
                <a16:creationId xmlns:a16="http://schemas.microsoft.com/office/drawing/2014/main" id="{6BD26917-F1C7-E45C-E0A9-6C86A529973C}"/>
              </a:ext>
            </a:extLst>
          </p:cNvPr>
          <p:cNvSpPr txBox="1"/>
          <p:nvPr/>
        </p:nvSpPr>
        <p:spPr>
          <a:xfrm>
            <a:off x="7844843" y="5038528"/>
            <a:ext cx="4328267" cy="1639808"/>
          </a:xfrm>
          <a:prstGeom prst="rect">
            <a:avLst/>
          </a:prstGeom>
          <a:ln w="28575">
            <a:solidFill>
              <a:schemeClr val="bg1"/>
            </a:solidFill>
          </a:ln>
        </p:spPr>
        <p:txBody>
          <a:bodyPr wrap="square" lIns="0" tIns="0" rIns="0" bIns="0" rtlCol="0" anchor="t">
            <a:spAutoFit/>
          </a:bodyPr>
          <a:lstStyle/>
          <a:p>
            <a:pPr>
              <a:lnSpc>
                <a:spcPts val="2613"/>
              </a:lnSpc>
              <a:spcBef>
                <a:spcPct val="0"/>
              </a:spcBef>
            </a:pPr>
            <a:r>
              <a:rPr lang="en-GB" sz="1866" b="1" i="1" u="sng">
                <a:solidFill>
                  <a:schemeClr val="bg1">
                    <a:lumMod val="95000"/>
                  </a:schemeClr>
                </a:solidFill>
                <a:highlight>
                  <a:srgbClr val="82796C"/>
                </a:highlight>
                <a:latin typeface="Times New Roman" panose="02020603050405020304" pitchFamily="18" charset="0"/>
                <a:cs typeface="Times New Roman" panose="02020603050405020304" pitchFamily="18" charset="0"/>
              </a:rPr>
              <a:t>P</a:t>
            </a:r>
            <a:r>
              <a:rPr lang="en-US" sz="1866" b="1" i="1" u="sng">
                <a:solidFill>
                  <a:schemeClr val="bg1">
                    <a:lumMod val="95000"/>
                  </a:schemeClr>
                </a:solidFill>
                <a:highlight>
                  <a:srgbClr val="82796C"/>
                </a:highlight>
                <a:latin typeface="Times New Roman" panose="02020603050405020304" pitchFamily="18" charset="0"/>
                <a:cs typeface="Times New Roman" panose="02020603050405020304" pitchFamily="18" charset="0"/>
              </a:rPr>
              <a:t>resented To :</a:t>
            </a:r>
          </a:p>
          <a:p>
            <a:pPr>
              <a:lnSpc>
                <a:spcPts val="2613"/>
              </a:lnSpc>
              <a:spcBef>
                <a:spcPct val="0"/>
              </a:spcBef>
            </a:pPr>
            <a:r>
              <a:rPr lang="en-US" sz="1866" b="1">
                <a:solidFill>
                  <a:schemeClr val="bg1">
                    <a:lumMod val="95000"/>
                  </a:schemeClr>
                </a:solidFill>
                <a:highlight>
                  <a:srgbClr val="82796C"/>
                </a:highlight>
                <a:latin typeface="Times New Roman" panose="02020603050405020304" pitchFamily="18" charset="0"/>
                <a:cs typeface="Times New Roman" panose="02020603050405020304" pitchFamily="18" charset="0"/>
              </a:rPr>
              <a:t>Environmental Health </a:t>
            </a:r>
          </a:p>
          <a:p>
            <a:pPr>
              <a:lnSpc>
                <a:spcPts val="2613"/>
              </a:lnSpc>
              <a:spcBef>
                <a:spcPct val="0"/>
              </a:spcBef>
            </a:pPr>
            <a:r>
              <a:rPr lang="en-US" sz="1866" b="1">
                <a:solidFill>
                  <a:schemeClr val="bg1">
                    <a:lumMod val="95000"/>
                  </a:schemeClr>
                </a:solidFill>
                <a:highlight>
                  <a:srgbClr val="82796C"/>
                </a:highlight>
                <a:latin typeface="Times New Roman" panose="02020603050405020304" pitchFamily="18" charset="0"/>
                <a:cs typeface="Times New Roman" panose="02020603050405020304" pitchFamily="18" charset="0"/>
              </a:rPr>
              <a:t>Asst. prof. Rajendra </a:t>
            </a:r>
            <a:r>
              <a:rPr lang="en-US" sz="1866" b="1" err="1">
                <a:solidFill>
                  <a:schemeClr val="bg1">
                    <a:lumMod val="95000"/>
                  </a:schemeClr>
                </a:solidFill>
                <a:highlight>
                  <a:srgbClr val="82796C"/>
                </a:highlight>
                <a:latin typeface="Times New Roman" panose="02020603050405020304" pitchFamily="18" charset="0"/>
                <a:cs typeface="Times New Roman" panose="02020603050405020304" pitchFamily="18" charset="0"/>
              </a:rPr>
              <a:t>Lamichhane</a:t>
            </a:r>
            <a:endParaRPr lang="en-US" sz="1866" b="1">
              <a:solidFill>
                <a:schemeClr val="bg1">
                  <a:lumMod val="95000"/>
                </a:schemeClr>
              </a:solidFill>
              <a:highlight>
                <a:srgbClr val="82796C"/>
              </a:highlight>
              <a:latin typeface="Times New Roman" panose="02020603050405020304" pitchFamily="18" charset="0"/>
              <a:cs typeface="Times New Roman" panose="02020603050405020304" pitchFamily="18" charset="0"/>
            </a:endParaRPr>
          </a:p>
          <a:p>
            <a:pPr>
              <a:lnSpc>
                <a:spcPts val="2613"/>
              </a:lnSpc>
              <a:spcBef>
                <a:spcPct val="0"/>
              </a:spcBef>
            </a:pPr>
            <a:r>
              <a:rPr lang="en-US" sz="1866" b="1">
                <a:solidFill>
                  <a:schemeClr val="bg1">
                    <a:lumMod val="95000"/>
                  </a:schemeClr>
                </a:solidFill>
                <a:highlight>
                  <a:srgbClr val="82796C"/>
                </a:highlight>
                <a:latin typeface="Times New Roman" panose="02020603050405020304" pitchFamily="18" charset="0"/>
                <a:cs typeface="Times New Roman" panose="02020603050405020304" pitchFamily="18" charset="0"/>
              </a:rPr>
              <a:t>School of Health and Allied Sciences Pokhara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358588" y="365125"/>
            <a:ext cx="11259671" cy="1325563"/>
          </a:xfrm>
        </p:spPr>
        <p:txBody>
          <a:bodyPr>
            <a:normAutofit/>
          </a:bodyPr>
          <a:lstStyle/>
          <a:p>
            <a:pPr algn="ctr"/>
            <a:r>
              <a:rPr lang="en-US" sz="3200" b="1">
                <a:solidFill>
                  <a:schemeClr val="accent1">
                    <a:lumMod val="50000"/>
                  </a:schemeClr>
                </a:solidFill>
                <a:latin typeface="Arial Black" panose="020B0A04020102020204" pitchFamily="34" charset="0"/>
              </a:rPr>
              <a:t>Air Quality Monitoring System of Nepal</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73741" y="1520825"/>
            <a:ext cx="11053482" cy="4667250"/>
          </a:xfrm>
          <a:ln w="19050">
            <a:solidFill>
              <a:schemeClr val="accent1">
                <a:lumMod val="50000"/>
              </a:schemeClr>
            </a:solidFill>
          </a:ln>
        </p:spPr>
        <p:txBody>
          <a:bodyPr>
            <a:normAutofit/>
          </a:bodyPr>
          <a:lstStyle/>
          <a:p>
            <a:pPr marL="0" indent="0" algn="just">
              <a:buNone/>
            </a:pPr>
            <a:r>
              <a:rPr lang="en-GB" sz="2400">
                <a:latin typeface="Times New Roman" panose="02020603050405020304" pitchFamily="18" charset="0"/>
                <a:cs typeface="Times New Roman" panose="02020603050405020304" pitchFamily="18" charset="0"/>
              </a:rPr>
              <a:t>Nepal Government has set and enforced National ambient air quality standard (</a:t>
            </a:r>
            <a:r>
              <a:rPr lang="en-GB" sz="2400" err="1">
                <a:latin typeface="Times New Roman" panose="02020603050405020304" pitchFamily="18" charset="0"/>
                <a:cs typeface="Times New Roman" panose="02020603050405020304" pitchFamily="18" charset="0"/>
              </a:rPr>
              <a:t>NAAQS</a:t>
            </a:r>
            <a:r>
              <a:rPr lang="en-GB" sz="2400">
                <a:latin typeface="Times New Roman" panose="02020603050405020304" pitchFamily="18" charset="0"/>
                <a:cs typeface="Times New Roman" panose="02020603050405020304" pitchFamily="18" charset="0"/>
              </a:rPr>
              <a:t>) and has a legal obligation to maintain this standard.</a:t>
            </a:r>
          </a:p>
          <a:p>
            <a:pPr marL="0" indent="0" algn="just">
              <a:buNone/>
            </a:pPr>
            <a:r>
              <a:rPr lang="en-GB" sz="2400">
                <a:latin typeface="Times New Roman" panose="02020603050405020304" pitchFamily="18" charset="0"/>
                <a:cs typeface="Times New Roman" panose="02020603050405020304" pitchFamily="18" charset="0"/>
              </a:rPr>
              <a:t> All the monitoring stations measure </a:t>
            </a:r>
            <a:r>
              <a:rPr lang="en-GB" sz="2400" err="1">
                <a:latin typeface="Times New Roman" panose="02020603050405020304" pitchFamily="18" charset="0"/>
                <a:cs typeface="Times New Roman" panose="02020603050405020304" pitchFamily="18" charset="0"/>
              </a:rPr>
              <a:t>PM1</a:t>
            </a:r>
            <a:r>
              <a:rPr lang="en-GB" sz="2400">
                <a:latin typeface="Times New Roman" panose="02020603050405020304" pitchFamily="18" charset="0"/>
                <a:cs typeface="Times New Roman" panose="02020603050405020304" pitchFamily="18" charset="0"/>
              </a:rPr>
              <a:t>, </a:t>
            </a:r>
            <a:r>
              <a:rPr lang="en-GB" sz="2400" err="1">
                <a:latin typeface="Times New Roman" panose="02020603050405020304" pitchFamily="18" charset="0"/>
                <a:cs typeface="Times New Roman" panose="02020603050405020304" pitchFamily="18" charset="0"/>
              </a:rPr>
              <a:t>PM2.5</a:t>
            </a:r>
            <a:r>
              <a:rPr lang="en-GB" sz="2400">
                <a:latin typeface="Times New Roman" panose="02020603050405020304" pitchFamily="18" charset="0"/>
                <a:cs typeface="Times New Roman" panose="02020603050405020304" pitchFamily="18" charset="0"/>
              </a:rPr>
              <a:t>, </a:t>
            </a:r>
            <a:r>
              <a:rPr lang="en-GB" sz="2400" err="1">
                <a:latin typeface="Times New Roman" panose="02020603050405020304" pitchFamily="18" charset="0"/>
                <a:cs typeface="Times New Roman" panose="02020603050405020304" pitchFamily="18" charset="0"/>
              </a:rPr>
              <a:t>PM10</a:t>
            </a:r>
            <a:r>
              <a:rPr lang="en-GB" sz="2400">
                <a:latin typeface="Times New Roman" panose="02020603050405020304" pitchFamily="18" charset="0"/>
                <a:cs typeface="Times New Roman" panose="02020603050405020304" pitchFamily="18" charset="0"/>
              </a:rPr>
              <a:t> and Total Suspended Particulate Matter. </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Picture 4" descr="A graph with blue rectangles&#10;&#10;Description automatically generated">
            <a:extLst>
              <a:ext uri="{FF2B5EF4-FFF2-40B4-BE49-F238E27FC236}">
                <a16:creationId xmlns:a16="http://schemas.microsoft.com/office/drawing/2014/main" id="{B40ECB47-7D75-0BFE-664C-A2008F40C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38" y="3038961"/>
            <a:ext cx="5924854" cy="2895749"/>
          </a:xfrm>
          <a:prstGeom prst="rect">
            <a:avLst/>
          </a:prstGeom>
        </p:spPr>
      </p:pic>
      <p:sp>
        <p:nvSpPr>
          <p:cNvPr id="8" name="TextBox 7">
            <a:extLst>
              <a:ext uri="{FF2B5EF4-FFF2-40B4-BE49-F238E27FC236}">
                <a16:creationId xmlns:a16="http://schemas.microsoft.com/office/drawing/2014/main" id="{302D9441-9FA4-EC37-5B27-CE3CF86B5506}"/>
              </a:ext>
            </a:extLst>
          </p:cNvPr>
          <p:cNvSpPr txBox="1"/>
          <p:nvPr/>
        </p:nvSpPr>
        <p:spPr>
          <a:xfrm>
            <a:off x="2770094" y="6169709"/>
            <a:ext cx="9986682" cy="646331"/>
          </a:xfrm>
          <a:prstGeom prst="rect">
            <a:avLst/>
          </a:prstGeom>
          <a:noFill/>
        </p:spPr>
        <p:txBody>
          <a:bodyPr wrap="square">
            <a:spAutoFit/>
          </a:bodyPr>
          <a:lstStyle/>
          <a:p>
            <a:r>
              <a:rPr lang="en-US"/>
              <a:t>Source : https://</a:t>
            </a:r>
            <a:r>
              <a:rPr lang="en-US" err="1"/>
              <a:t>doenv.gov.np</a:t>
            </a:r>
            <a:r>
              <a:rPr lang="en-US"/>
              <a:t>/</a:t>
            </a:r>
            <a:r>
              <a:rPr lang="en-US" err="1"/>
              <a:t>progressfiles</a:t>
            </a:r>
            <a:r>
              <a:rPr lang="en-US"/>
              <a:t>/Status-of-Air-Quality-in-Nepal-Annual-Report_2021-1676438644.pdf</a:t>
            </a:r>
          </a:p>
        </p:txBody>
      </p:sp>
    </p:spTree>
    <p:extLst>
      <p:ext uri="{BB962C8B-B14F-4D97-AF65-F5344CB8AC3E}">
        <p14:creationId xmlns:p14="http://schemas.microsoft.com/office/powerpoint/2010/main" val="198541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576302" y="365125"/>
            <a:ext cx="11052842" cy="685483"/>
          </a:xfrm>
        </p:spPr>
        <p:txBody>
          <a:bodyPr>
            <a:normAutofit/>
          </a:bodyPr>
          <a:lstStyle/>
          <a:p>
            <a:r>
              <a:rPr lang="en-US" sz="3200" b="1">
                <a:solidFill>
                  <a:schemeClr val="accent1">
                    <a:lumMod val="50000"/>
                  </a:schemeClr>
                </a:solidFill>
                <a:latin typeface="Arial Black"/>
              </a:rPr>
              <a:t>contd.</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73741" y="1043305"/>
            <a:ext cx="11053482" cy="5276850"/>
          </a:xfrm>
          <a:ln w="19050">
            <a:solidFill>
              <a:schemeClr val="accent1">
                <a:lumMod val="50000"/>
              </a:schemeClr>
            </a:solidFill>
          </a:ln>
        </p:spPr>
        <p:txBody>
          <a:bodyPr vert="horz" lIns="91440" tIns="45720" rIns="91440" bIns="45720" rtlCol="0" anchor="t">
            <a:normAutofit/>
          </a:bodyPr>
          <a:lstStyle/>
          <a:p>
            <a:pPr marL="0" indent="0" algn="just">
              <a:buNone/>
            </a:pPr>
            <a:r>
              <a:rPr lang="en-GB" sz="2400">
                <a:latin typeface="Times New Roman"/>
                <a:cs typeface="Times New Roman"/>
              </a:rPr>
              <a:t>The Department of Environment under the Ministry of Forests and Environment, in collaboration with other organizations, established the real-time air quality monitoring station in 2016. The </a:t>
            </a:r>
            <a:r>
              <a:rPr lang="en-GB" sz="2400" err="1">
                <a:latin typeface="Times New Roman"/>
                <a:cs typeface="Times New Roman"/>
              </a:rPr>
              <a:t>The</a:t>
            </a:r>
            <a:r>
              <a:rPr lang="en-GB" sz="2400">
                <a:latin typeface="Times New Roman"/>
                <a:cs typeface="Times New Roman"/>
              </a:rPr>
              <a:t> International Centre for Integrated Mountain Development (ICIMOD) and Asian Development Bank (ADB) have significantly contributed to the establishment of Air Quality Monitoring Stations (AQMS). </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pic>
        <p:nvPicPr>
          <p:cNvPr id="7" name="Picture 6" descr="A map of nepal with stars&#10;&#10;Description automatically generated">
            <a:extLst>
              <a:ext uri="{FF2B5EF4-FFF2-40B4-BE49-F238E27FC236}">
                <a16:creationId xmlns:a16="http://schemas.microsoft.com/office/drawing/2014/main" id="{4710CDD7-E728-5A2C-2FFB-7F30CA0D87AB}"/>
              </a:ext>
            </a:extLst>
          </p:cNvPr>
          <p:cNvPicPr>
            <a:picLocks noChangeAspect="1"/>
          </p:cNvPicPr>
          <p:nvPr/>
        </p:nvPicPr>
        <p:blipFill rotWithShape="1">
          <a:blip r:embed="rId2">
            <a:extLst>
              <a:ext uri="{28A0092B-C50C-407E-A947-70E740481C1C}">
                <a14:useLocalDpi xmlns:a14="http://schemas.microsoft.com/office/drawing/2010/main" val="0"/>
              </a:ext>
            </a:extLst>
          </a:blip>
          <a:srcRect r="179" b="3662"/>
          <a:stretch/>
        </p:blipFill>
        <p:spPr>
          <a:xfrm>
            <a:off x="2874145" y="2734628"/>
            <a:ext cx="5654287" cy="3576016"/>
          </a:xfrm>
          <a:prstGeom prst="rect">
            <a:avLst/>
          </a:prstGeom>
        </p:spPr>
      </p:pic>
      <p:sp>
        <p:nvSpPr>
          <p:cNvPr id="4" name="TextBox 3">
            <a:extLst>
              <a:ext uri="{FF2B5EF4-FFF2-40B4-BE49-F238E27FC236}">
                <a16:creationId xmlns:a16="http://schemas.microsoft.com/office/drawing/2014/main" id="{BD290EE3-D16B-AA99-3D58-C7F34FC4D0FD}"/>
              </a:ext>
            </a:extLst>
          </p:cNvPr>
          <p:cNvSpPr txBox="1"/>
          <p:nvPr/>
        </p:nvSpPr>
        <p:spPr>
          <a:xfrm>
            <a:off x="4037445" y="6308209"/>
            <a:ext cx="7711278" cy="369332"/>
          </a:xfrm>
          <a:prstGeom prst="rect">
            <a:avLst/>
          </a:prstGeom>
          <a:noFill/>
        </p:spPr>
        <p:txBody>
          <a:bodyPr wrap="none" rtlCol="0">
            <a:spAutoFit/>
          </a:bodyPr>
          <a:lstStyle/>
          <a:p>
            <a:r>
              <a:rPr lang="en-US" i="1"/>
              <a:t>source </a:t>
            </a:r>
            <a:r>
              <a:rPr lang="en-US"/>
              <a:t>: https://</a:t>
            </a:r>
            <a:r>
              <a:rPr lang="en-US" err="1"/>
              <a:t>doenv.gov.np</a:t>
            </a:r>
            <a:r>
              <a:rPr lang="en-US"/>
              <a:t>/</a:t>
            </a:r>
            <a:r>
              <a:rPr lang="en-US" err="1"/>
              <a:t>progressfiles</a:t>
            </a:r>
            <a:r>
              <a:rPr lang="en-US"/>
              <a:t>/Main-report-60120-</a:t>
            </a:r>
            <a:r>
              <a:rPr lang="en-US" err="1"/>
              <a:t>1660561765.pdf</a:t>
            </a:r>
            <a:endParaRPr lang="en-US"/>
          </a:p>
        </p:txBody>
      </p:sp>
    </p:spTree>
    <p:extLst>
      <p:ext uri="{BB962C8B-B14F-4D97-AF65-F5344CB8AC3E}">
        <p14:creationId xmlns:p14="http://schemas.microsoft.com/office/powerpoint/2010/main" val="194816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358588" y="365125"/>
            <a:ext cx="11259671" cy="1325563"/>
          </a:xfrm>
        </p:spPr>
        <p:txBody>
          <a:bodyPr>
            <a:normAutofit fontScale="90000"/>
          </a:bodyPr>
          <a:lstStyle/>
          <a:p>
            <a:pPr algn="ctr"/>
            <a:r>
              <a:rPr lang="fr-FR" sz="3200">
                <a:solidFill>
                  <a:schemeClr val="accent1">
                    <a:lumMod val="50000"/>
                  </a:schemeClr>
                </a:solidFill>
                <a:latin typeface="Arial Black" panose="020B0A04020102020204" pitchFamily="34" charset="0"/>
                <a:cs typeface="Times New Roman" panose="02020603050405020304" pitchFamily="18" charset="0"/>
              </a:rPr>
              <a:t>National Ambient Air </a:t>
            </a:r>
            <a:r>
              <a:rPr lang="fr-FR" sz="3200" err="1">
                <a:solidFill>
                  <a:schemeClr val="accent1">
                    <a:lumMod val="50000"/>
                  </a:schemeClr>
                </a:solidFill>
                <a:latin typeface="Arial Black" panose="020B0A04020102020204" pitchFamily="34" charset="0"/>
                <a:cs typeface="Times New Roman" panose="02020603050405020304" pitchFamily="18" charset="0"/>
              </a:rPr>
              <a:t>Quality</a:t>
            </a:r>
            <a:r>
              <a:rPr lang="fr-FR" sz="3200">
                <a:solidFill>
                  <a:schemeClr val="accent1">
                    <a:lumMod val="50000"/>
                  </a:schemeClr>
                </a:solidFill>
                <a:latin typeface="Arial Black" panose="020B0A04020102020204" pitchFamily="34" charset="0"/>
                <a:cs typeface="Times New Roman" panose="02020603050405020304" pitchFamily="18" charset="0"/>
              </a:rPr>
              <a:t> Standards, 2012 (</a:t>
            </a:r>
            <a:r>
              <a:rPr lang="fr-FR" sz="3200" err="1">
                <a:solidFill>
                  <a:schemeClr val="accent1">
                    <a:lumMod val="50000"/>
                  </a:schemeClr>
                </a:solidFill>
                <a:latin typeface="Arial Black" panose="020B0A04020102020204" pitchFamily="34" charset="0"/>
                <a:cs typeface="Times New Roman" panose="02020603050405020304" pitchFamily="18" charset="0"/>
              </a:rPr>
              <a:t>NAAQS</a:t>
            </a:r>
            <a:r>
              <a:rPr lang="fr-FR" sz="3200">
                <a:solidFill>
                  <a:schemeClr val="accent1">
                    <a:lumMod val="50000"/>
                  </a:schemeClr>
                </a:solidFill>
                <a:latin typeface="Arial Black" panose="020B0A04020102020204" pitchFamily="34" charset="0"/>
                <a:cs typeface="Times New Roman" panose="02020603050405020304" pitchFamily="18" charset="0"/>
              </a:rPr>
              <a:t>)</a:t>
            </a:r>
            <a:br>
              <a:rPr lang="en-US" sz="4400">
                <a:solidFill>
                  <a:schemeClr val="bg2">
                    <a:lumMod val="10000"/>
                  </a:schemeClr>
                </a:solidFill>
                <a:latin typeface="Times New Roman" panose="02020603050405020304" pitchFamily="18" charset="0"/>
                <a:cs typeface="Times New Roman" panose="02020603050405020304" pitchFamily="18" charset="0"/>
              </a:rPr>
            </a:br>
            <a:endParaRPr lang="en-US" sz="3200" b="1">
              <a:solidFill>
                <a:schemeClr val="accent1">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73741" y="1520825"/>
            <a:ext cx="11053482" cy="4667250"/>
          </a:xfrm>
          <a:ln w="19050">
            <a:solidFill>
              <a:schemeClr val="accent1">
                <a:lumMod val="50000"/>
              </a:schemeClr>
            </a:solidFill>
          </a:ln>
        </p:spPr>
        <p:txBody>
          <a:bodyPr>
            <a:normAutofit/>
          </a:bodyPr>
          <a:lstStyle/>
          <a:p>
            <a:pPr marL="0" indent="0" algn="just">
              <a:buNone/>
            </a:pPr>
            <a:r>
              <a:rPr lang="en-GB" sz="2400">
                <a:latin typeface="Times New Roman" panose="02020603050405020304" pitchFamily="18" charset="0"/>
                <a:cs typeface="Times New Roman" panose="02020603050405020304" pitchFamily="18" charset="0"/>
              </a:rPr>
              <a:t>Government of Nepal has published National Ambient Air Quality Standards in 2012. The </a:t>
            </a:r>
            <a:r>
              <a:rPr lang="en-GB" sz="2400" err="1">
                <a:latin typeface="Times New Roman" panose="02020603050405020304" pitchFamily="18" charset="0"/>
                <a:cs typeface="Times New Roman" panose="02020603050405020304" pitchFamily="18" charset="0"/>
              </a:rPr>
              <a:t>NAAQS</a:t>
            </a:r>
            <a:r>
              <a:rPr lang="en-GB" sz="2400">
                <a:latin typeface="Times New Roman" panose="02020603050405020304" pitchFamily="18" charset="0"/>
                <a:cs typeface="Times New Roman" panose="02020603050405020304" pitchFamily="18" charset="0"/>
              </a:rPr>
              <a:t> gives maximum concentration for major nine parameters including particulate matters and trace gases, heavy metal and others.</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Picture 4" descr="A table with text and numbers&#10;&#10;Description automatically generated">
            <a:extLst>
              <a:ext uri="{FF2B5EF4-FFF2-40B4-BE49-F238E27FC236}">
                <a16:creationId xmlns:a16="http://schemas.microsoft.com/office/drawing/2014/main" id="{F09BA886-4642-0F21-6B0F-FAE8CC512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156" y="3093531"/>
            <a:ext cx="5035809" cy="2679838"/>
          </a:xfrm>
          <a:prstGeom prst="rect">
            <a:avLst/>
          </a:prstGeom>
        </p:spPr>
      </p:pic>
      <p:pic>
        <p:nvPicPr>
          <p:cNvPr id="7" name="Picture 6" descr="A close-up of a paper&#10;&#10;Description automatically generated">
            <a:extLst>
              <a:ext uri="{FF2B5EF4-FFF2-40B4-BE49-F238E27FC236}">
                <a16:creationId xmlns:a16="http://schemas.microsoft.com/office/drawing/2014/main" id="{19CAF8E1-9478-9441-D0B4-B03A7F06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454" y="2462882"/>
            <a:ext cx="2069508" cy="3653460"/>
          </a:xfrm>
          <a:prstGeom prst="rect">
            <a:avLst/>
          </a:prstGeom>
        </p:spPr>
      </p:pic>
      <p:sp>
        <p:nvSpPr>
          <p:cNvPr id="8" name="TextBox 7">
            <a:extLst>
              <a:ext uri="{FF2B5EF4-FFF2-40B4-BE49-F238E27FC236}">
                <a16:creationId xmlns:a16="http://schemas.microsoft.com/office/drawing/2014/main" id="{6FE38361-BE71-07BE-6FBD-1E89B10BD8FC}"/>
              </a:ext>
            </a:extLst>
          </p:cNvPr>
          <p:cNvSpPr txBox="1"/>
          <p:nvPr/>
        </p:nvSpPr>
        <p:spPr>
          <a:xfrm>
            <a:off x="4037445" y="6308209"/>
            <a:ext cx="7711278" cy="369332"/>
          </a:xfrm>
          <a:prstGeom prst="rect">
            <a:avLst/>
          </a:prstGeom>
          <a:noFill/>
        </p:spPr>
        <p:txBody>
          <a:bodyPr wrap="none" rtlCol="0">
            <a:spAutoFit/>
          </a:bodyPr>
          <a:lstStyle/>
          <a:p>
            <a:r>
              <a:rPr lang="en-US" i="1"/>
              <a:t>source </a:t>
            </a:r>
            <a:r>
              <a:rPr lang="en-US"/>
              <a:t>: https://</a:t>
            </a:r>
            <a:r>
              <a:rPr lang="en-US" err="1"/>
              <a:t>doenv.gov.np</a:t>
            </a:r>
            <a:r>
              <a:rPr lang="en-US"/>
              <a:t>/</a:t>
            </a:r>
            <a:r>
              <a:rPr lang="en-US" err="1"/>
              <a:t>progressfiles</a:t>
            </a:r>
            <a:r>
              <a:rPr lang="en-US"/>
              <a:t>/Main-report-60120-</a:t>
            </a:r>
            <a:r>
              <a:rPr lang="en-US" err="1"/>
              <a:t>1660561765.pdf</a:t>
            </a:r>
            <a:endParaRPr lang="en-US"/>
          </a:p>
        </p:txBody>
      </p:sp>
    </p:spTree>
    <p:extLst>
      <p:ext uri="{BB962C8B-B14F-4D97-AF65-F5344CB8AC3E}">
        <p14:creationId xmlns:p14="http://schemas.microsoft.com/office/powerpoint/2010/main" val="263604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C16159-E845-7619-7D02-CE2D579B766B}"/>
              </a:ext>
            </a:extLst>
          </p:cNvPr>
          <p:cNvSpPr>
            <a:spLocks noGrp="1"/>
          </p:cNvSpPr>
          <p:nvPr>
            <p:ph type="title"/>
          </p:nvPr>
        </p:nvSpPr>
        <p:spPr>
          <a:xfrm>
            <a:off x="821872" y="1967266"/>
            <a:ext cx="2835728" cy="2547257"/>
          </a:xfrm>
          <a:noFill/>
        </p:spPr>
        <p:txBody>
          <a:bodyPr vert="horz" lIns="91440" tIns="45720" rIns="91440" bIns="45720" rtlCol="0" anchor="ctr">
            <a:noAutofit/>
          </a:bodyPr>
          <a:lstStyle/>
          <a:p>
            <a:pPr algn="ctr"/>
            <a:r>
              <a:rPr lang="en-US" sz="3200" b="1">
                <a:solidFill>
                  <a:srgbClr val="FFFFFF"/>
                </a:solidFill>
                <a:latin typeface="Times New Roman"/>
                <a:cs typeface="Times New Roman"/>
              </a:rPr>
              <a:t>DIFFERENCE</a:t>
            </a:r>
            <a:r>
              <a:rPr lang="en-US" sz="3200" b="1" kern="1200">
                <a:solidFill>
                  <a:srgbClr val="FFFFFF"/>
                </a:solidFill>
                <a:latin typeface="Times New Roman"/>
                <a:cs typeface="Times New Roman"/>
              </a:rPr>
              <a:t> IN AIR QUALITY OF URBAN AND RURAL SETTING</a:t>
            </a:r>
            <a:endParaRPr lang="en-US" sz="3200" kern="1200">
              <a:solidFill>
                <a:srgbClr val="FFFFFF"/>
              </a:solidFill>
              <a:latin typeface="Times New Roman"/>
              <a:cs typeface="Times New Roman"/>
            </a:endParaRPr>
          </a:p>
        </p:txBody>
      </p:sp>
      <p:pic>
        <p:nvPicPr>
          <p:cNvPr id="4" name="Content Placeholder 3">
            <a:extLst>
              <a:ext uri="{FF2B5EF4-FFF2-40B4-BE49-F238E27FC236}">
                <a16:creationId xmlns:a16="http://schemas.microsoft.com/office/drawing/2014/main" id="{83D72C82-BC0F-5EF8-A24F-C53FA0050A99}"/>
              </a:ext>
            </a:extLst>
          </p:cNvPr>
          <p:cNvPicPr>
            <a:picLocks noGrp="1" noChangeAspect="1"/>
          </p:cNvPicPr>
          <p:nvPr>
            <p:ph idx="1"/>
          </p:nvPr>
        </p:nvPicPr>
        <p:blipFill>
          <a:blip r:embed="rId2"/>
          <a:stretch>
            <a:fillRect/>
          </a:stretch>
        </p:blipFill>
        <p:spPr>
          <a:xfrm>
            <a:off x="4385431" y="578527"/>
            <a:ext cx="7368527" cy="5840131"/>
          </a:xfrm>
          <a:prstGeom prst="rect">
            <a:avLst/>
          </a:prstGeom>
          <a:ln w="28575">
            <a:solidFill>
              <a:schemeClr val="tx2"/>
            </a:solidFill>
          </a:ln>
        </p:spPr>
      </p:pic>
    </p:spTree>
    <p:extLst>
      <p:ext uri="{BB962C8B-B14F-4D97-AF65-F5344CB8AC3E}">
        <p14:creationId xmlns:p14="http://schemas.microsoft.com/office/powerpoint/2010/main" val="21306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36DF7-6350-CBAE-F8EA-632C841B425E}"/>
              </a:ext>
            </a:extLst>
          </p:cNvPr>
          <p:cNvSpPr>
            <a:spLocks noGrp="1"/>
          </p:cNvSpPr>
          <p:nvPr>
            <p:ph type="title"/>
          </p:nvPr>
        </p:nvSpPr>
        <p:spPr>
          <a:xfrm>
            <a:off x="3939771" y="26779"/>
            <a:ext cx="8079909" cy="1728651"/>
          </a:xfrm>
        </p:spPr>
        <p:txBody>
          <a:bodyPr anchor="b">
            <a:normAutofit/>
          </a:bodyPr>
          <a:lstStyle/>
          <a:p>
            <a:pPr algn="ctr"/>
            <a:r>
              <a:rPr lang="en-US" sz="3800" b="1">
                <a:solidFill>
                  <a:schemeClr val="tx2"/>
                </a:solidFill>
                <a:latin typeface="Times New Roman"/>
                <a:cs typeface="Calibri Light"/>
              </a:rPr>
              <a:t>ACTION TAKEN TO MONITOR AIR QUALITY </a:t>
            </a:r>
            <a:endParaRPr lang="en-US" sz="3800" b="1">
              <a:solidFill>
                <a:schemeClr val="tx2"/>
              </a:solidFill>
              <a:latin typeface="Times New Roman"/>
              <a:cs typeface="Times New Roman"/>
            </a:endParaRPr>
          </a:p>
        </p:txBody>
      </p:sp>
      <p:pic>
        <p:nvPicPr>
          <p:cNvPr id="12" name="Picture 11" descr="Thermal power station">
            <a:extLst>
              <a:ext uri="{FF2B5EF4-FFF2-40B4-BE49-F238E27FC236}">
                <a16:creationId xmlns:a16="http://schemas.microsoft.com/office/drawing/2014/main" id="{0015E95A-20F0-21CC-5608-18121C9BDAA3}"/>
              </a:ext>
            </a:extLst>
          </p:cNvPr>
          <p:cNvPicPr>
            <a:picLocks noChangeAspect="1"/>
          </p:cNvPicPr>
          <p:nvPr/>
        </p:nvPicPr>
        <p:blipFill rotWithShape="1">
          <a:blip r:embed="rId2"/>
          <a:srcRect l="18055" r="31047" b="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CA9EB5-8D7F-3ADB-364F-B82BC2AB9069}"/>
              </a:ext>
            </a:extLst>
          </p:cNvPr>
          <p:cNvSpPr>
            <a:spLocks noGrp="1"/>
          </p:cNvSpPr>
          <p:nvPr>
            <p:ph idx="1"/>
          </p:nvPr>
        </p:nvSpPr>
        <p:spPr>
          <a:xfrm>
            <a:off x="4943475" y="2615461"/>
            <a:ext cx="7076205" cy="4039362"/>
          </a:xfrm>
          <a:ln w="28575">
            <a:solidFill>
              <a:schemeClr val="tx2"/>
            </a:solidFill>
          </a:ln>
        </p:spPr>
        <p:txBody>
          <a:bodyPr vert="horz" lIns="91440" tIns="45720" rIns="91440" bIns="45720" rtlCol="0" anchor="t">
            <a:normAutofit/>
          </a:bodyPr>
          <a:lstStyle/>
          <a:p>
            <a:pPr algn="just"/>
            <a:r>
              <a:rPr lang="en-US" sz="2400">
                <a:latin typeface="Times New Roman"/>
                <a:ea typeface="+mn-lt"/>
                <a:cs typeface="+mn-lt"/>
              </a:rPr>
              <a:t>Department of Environment (DoE) is primarily responsible for air quality monitoring. They collaborate with various organizations and NGOs to address environmental issues, including air quality. Additionally, the International Centre for Integrated Mountain Development (</a:t>
            </a:r>
            <a:r>
              <a:rPr lang="en-US" sz="2400" err="1">
                <a:latin typeface="Times New Roman"/>
                <a:ea typeface="+mn-lt"/>
                <a:cs typeface="+mn-lt"/>
              </a:rPr>
              <a:t>ICIMOD</a:t>
            </a:r>
            <a:r>
              <a:rPr lang="en-US" sz="2400">
                <a:latin typeface="Times New Roman"/>
                <a:ea typeface="+mn-lt"/>
                <a:cs typeface="+mn-lt"/>
              </a:rPr>
              <a:t>) plays a role in monitoring and researching environmental changes in the region, including air quality.</a:t>
            </a:r>
            <a:endParaRPr lang="en-US" sz="2400">
              <a:latin typeface="Times New Roman"/>
              <a:cs typeface="Times New Roman"/>
            </a:endParaRPr>
          </a:p>
        </p:txBody>
      </p:sp>
    </p:spTree>
    <p:extLst>
      <p:ext uri="{BB962C8B-B14F-4D97-AF65-F5344CB8AC3E}">
        <p14:creationId xmlns:p14="http://schemas.microsoft.com/office/powerpoint/2010/main" val="304713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E8D99-5792-9975-7602-074C51A0E67E}"/>
              </a:ext>
            </a:extLst>
          </p:cNvPr>
          <p:cNvSpPr>
            <a:spLocks noGrp="1"/>
          </p:cNvSpPr>
          <p:nvPr>
            <p:ph idx="1"/>
          </p:nvPr>
        </p:nvSpPr>
        <p:spPr>
          <a:xfrm>
            <a:off x="838200" y="464911"/>
            <a:ext cx="10635343" cy="5864452"/>
          </a:xfrm>
          <a:ln w="28575">
            <a:solidFill>
              <a:schemeClr val="tx2"/>
            </a:solidFill>
          </a:ln>
        </p:spPr>
        <p:txBody>
          <a:bodyPr vert="horz" lIns="91440" tIns="45720" rIns="91440" bIns="45720" rtlCol="0" anchor="t">
            <a:normAutofit lnSpcReduction="10000"/>
          </a:bodyPr>
          <a:lstStyle/>
          <a:p>
            <a:pPr marL="0" indent="0" algn="just">
              <a:buNone/>
            </a:pPr>
            <a:r>
              <a:rPr lang="en-US">
                <a:latin typeface="Times New Roman"/>
                <a:ea typeface="+mn-lt"/>
                <a:cs typeface="+mn-lt"/>
              </a:rPr>
              <a:t>Some NGOs collaborating to manage and improve air quality in Nepal include:</a:t>
            </a:r>
            <a:endParaRPr lang="en-US">
              <a:latin typeface="Times New Roman"/>
              <a:cs typeface="Calibri" panose="020F0502020204030204"/>
            </a:endParaRPr>
          </a:p>
          <a:p>
            <a:pPr algn="just"/>
            <a:r>
              <a:rPr lang="en-US" b="1">
                <a:latin typeface="Times New Roman"/>
                <a:ea typeface="+mn-lt"/>
                <a:cs typeface="+mn-lt"/>
              </a:rPr>
              <a:t>Clean Energy Nepal (CEN):</a:t>
            </a:r>
            <a:r>
              <a:rPr lang="en-US">
                <a:latin typeface="Times New Roman"/>
                <a:ea typeface="+mn-lt"/>
                <a:cs typeface="+mn-lt"/>
              </a:rPr>
              <a:t> Focuses on promoting clean and sustainable energy solutions, including initiatives related to air quality improvement.</a:t>
            </a:r>
            <a:endParaRPr lang="en-US">
              <a:latin typeface="Times New Roman"/>
              <a:cs typeface="Times New Roman"/>
            </a:endParaRPr>
          </a:p>
          <a:p>
            <a:pPr algn="just"/>
            <a:r>
              <a:rPr lang="en-US" b="1">
                <a:latin typeface="Times New Roman"/>
                <a:ea typeface="+mn-lt"/>
                <a:cs typeface="+mn-lt"/>
              </a:rPr>
              <a:t>The Air Quality Network Nepal (AQN-Nepal)</a:t>
            </a:r>
            <a:r>
              <a:rPr lang="en-US">
                <a:latin typeface="Times New Roman"/>
                <a:ea typeface="+mn-lt"/>
                <a:cs typeface="+mn-lt"/>
              </a:rPr>
              <a:t>: An organization dedicated to monitoring air quality and raising awareness about the impact of air pollution.</a:t>
            </a:r>
          </a:p>
          <a:p>
            <a:pPr marL="0" indent="0" algn="just">
              <a:buNone/>
            </a:pPr>
            <a:r>
              <a:rPr lang="en-US">
                <a:latin typeface="Times New Roman"/>
                <a:cs typeface="Calibri"/>
              </a:rPr>
              <a:t>Several International Non-Governmental Organizations (INGOs) collaborate on air quality improvement initiatives in Nepal. Some examples include:</a:t>
            </a:r>
          </a:p>
          <a:p>
            <a:pPr algn="just">
              <a:buFont typeface="Arial"/>
              <a:buChar char="•"/>
            </a:pPr>
            <a:r>
              <a:rPr lang="en-US" b="1">
                <a:latin typeface="Times New Roman"/>
                <a:cs typeface="Calibri"/>
              </a:rPr>
              <a:t>The World Health Organization (WHO):</a:t>
            </a:r>
            <a:r>
              <a:rPr lang="en-US">
                <a:latin typeface="Times New Roman"/>
                <a:cs typeface="Calibri"/>
              </a:rPr>
              <a:t> Provides technical assistance and support to the Nepalese government in addressing health-related aspects of air quality.</a:t>
            </a:r>
          </a:p>
          <a:p>
            <a:pPr marL="0" indent="0" algn="just">
              <a:buNone/>
            </a:pPr>
            <a:endParaRPr lang="en-US">
              <a:latin typeface="Times New Roman"/>
              <a:cs typeface="Calibri"/>
            </a:endParaRPr>
          </a:p>
        </p:txBody>
      </p:sp>
    </p:spTree>
    <p:extLst>
      <p:ext uri="{BB962C8B-B14F-4D97-AF65-F5344CB8AC3E}">
        <p14:creationId xmlns:p14="http://schemas.microsoft.com/office/powerpoint/2010/main" val="675535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6EB38-2FC1-EE30-22A2-3811CB593361}"/>
              </a:ext>
            </a:extLst>
          </p:cNvPr>
          <p:cNvSpPr>
            <a:spLocks noGrp="1"/>
          </p:cNvSpPr>
          <p:nvPr>
            <p:ph idx="1"/>
          </p:nvPr>
        </p:nvSpPr>
        <p:spPr>
          <a:xfrm>
            <a:off x="838200" y="541111"/>
            <a:ext cx="10515600" cy="5635852"/>
          </a:xfrm>
          <a:ln w="28575">
            <a:solidFill>
              <a:schemeClr val="tx2"/>
            </a:solidFill>
          </a:ln>
        </p:spPr>
        <p:txBody>
          <a:bodyPr vert="horz" lIns="91440" tIns="45720" rIns="91440" bIns="45720" rtlCol="0" anchor="t">
            <a:normAutofit/>
          </a:bodyPr>
          <a:lstStyle/>
          <a:p>
            <a:pPr algn="just"/>
            <a:r>
              <a:rPr lang="en-US" b="1">
                <a:latin typeface="Times New Roman"/>
                <a:ea typeface="+mn-lt"/>
                <a:cs typeface="+mn-lt"/>
              </a:rPr>
              <a:t>The United Nations Environment </a:t>
            </a:r>
            <a:r>
              <a:rPr lang="en-US" b="1" err="1">
                <a:latin typeface="Times New Roman"/>
                <a:ea typeface="+mn-lt"/>
                <a:cs typeface="+mn-lt"/>
              </a:rPr>
              <a:t>Programme</a:t>
            </a:r>
            <a:r>
              <a:rPr lang="en-US" b="1">
                <a:latin typeface="Times New Roman"/>
                <a:ea typeface="+mn-lt"/>
                <a:cs typeface="+mn-lt"/>
              </a:rPr>
              <a:t> (UNEP):</a:t>
            </a:r>
            <a:r>
              <a:rPr lang="en-US">
                <a:latin typeface="Times New Roman"/>
                <a:ea typeface="+mn-lt"/>
                <a:cs typeface="+mn-lt"/>
              </a:rPr>
              <a:t> Works towards promoting sustainable environmental practices, including initiatives related to air quality monitoring and improvement.</a:t>
            </a:r>
            <a:endParaRPr lang="en-US">
              <a:latin typeface="Times New Roman"/>
              <a:cs typeface="Times New Roman"/>
            </a:endParaRPr>
          </a:p>
          <a:p>
            <a:pPr algn="just"/>
            <a:r>
              <a:rPr lang="en-US" b="1">
                <a:latin typeface="Times New Roman"/>
                <a:ea typeface="+mn-lt"/>
                <a:cs typeface="+mn-lt"/>
              </a:rPr>
              <a:t>The Asian Development Bank (ADB):</a:t>
            </a:r>
            <a:r>
              <a:rPr lang="en-US">
                <a:latin typeface="Times New Roman"/>
                <a:ea typeface="+mn-lt"/>
                <a:cs typeface="+mn-lt"/>
              </a:rPr>
              <a:t> Supports projects that aim to enhance environmental sustainability, including those focused on air quality management.</a:t>
            </a:r>
            <a:endParaRPr lang="en-US">
              <a:latin typeface="Times New Roman"/>
              <a:cs typeface="Times New Roman"/>
            </a:endParaRPr>
          </a:p>
          <a:p>
            <a:pPr algn="just"/>
            <a:r>
              <a:rPr lang="en-US" b="1">
                <a:latin typeface="Times New Roman"/>
                <a:ea typeface="+mn-lt"/>
                <a:cs typeface="+mn-lt"/>
              </a:rPr>
              <a:t>The United States Agency for International Development (USAID):</a:t>
            </a:r>
            <a:r>
              <a:rPr lang="en-US">
                <a:latin typeface="Times New Roman"/>
                <a:ea typeface="+mn-lt"/>
                <a:cs typeface="+mn-lt"/>
              </a:rPr>
              <a:t> Engages in various programs and projects related to environmental conservation and sustainable development, including efforts to address air quality issues.</a:t>
            </a:r>
            <a:endParaRPr lang="en-US">
              <a:latin typeface="Times New Roman"/>
              <a:cs typeface="Times New Roman"/>
            </a:endParaRPr>
          </a:p>
          <a:p>
            <a:pPr algn="just"/>
            <a:r>
              <a:rPr lang="en-US">
                <a:latin typeface="Times New Roman"/>
                <a:ea typeface="+mn-lt"/>
                <a:cs typeface="+mn-lt"/>
              </a:rPr>
              <a:t>These INGOs collaborate with local organizations and government agencies to implement strategies for managing and improving air quality in Nepal.</a:t>
            </a:r>
            <a:endParaRPr lang="en-US">
              <a:latin typeface="Times New Roman"/>
              <a:cs typeface="Times New Roman"/>
            </a:endParaRPr>
          </a:p>
        </p:txBody>
      </p:sp>
    </p:spTree>
    <p:extLst>
      <p:ext uri="{BB962C8B-B14F-4D97-AF65-F5344CB8AC3E}">
        <p14:creationId xmlns:p14="http://schemas.microsoft.com/office/powerpoint/2010/main" val="79720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358588" y="365125"/>
            <a:ext cx="11259671" cy="1325563"/>
          </a:xfrm>
        </p:spPr>
        <p:txBody>
          <a:bodyPr>
            <a:normAutofit/>
          </a:bodyPr>
          <a:lstStyle/>
          <a:p>
            <a:pPr algn="ctr"/>
            <a:r>
              <a:rPr lang="en-US" sz="3200" b="1">
                <a:solidFill>
                  <a:schemeClr val="accent1">
                    <a:lumMod val="50000"/>
                  </a:schemeClr>
                </a:solidFill>
                <a:latin typeface="Arial Black" panose="020B0A04020102020204" pitchFamily="34" charset="0"/>
              </a:rPr>
              <a:t>Air Quality Index</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73741" y="1520825"/>
            <a:ext cx="11053482" cy="4667250"/>
          </a:xfrm>
          <a:ln w="19050">
            <a:solidFill>
              <a:schemeClr val="accent1">
                <a:lumMod val="50000"/>
              </a:schemeClr>
            </a:solidFill>
          </a:ln>
        </p:spPr>
        <p:txBody>
          <a:bodyPr>
            <a:normAutofit/>
          </a:bodyPr>
          <a:lstStyle/>
          <a:p>
            <a:pPr marL="0" indent="0" algn="just">
              <a:buNone/>
            </a:pPr>
            <a:r>
              <a:rPr lang="en-GB" sz="2400">
                <a:latin typeface="Times New Roman" panose="02020603050405020304" pitchFamily="18" charset="0"/>
                <a:cs typeface="Times New Roman" panose="02020603050405020304" pitchFamily="18" charset="0"/>
              </a:rPr>
              <a:t>The AQI is an index for reporting daily air quality. It tells you how clean or polluted your air is, and what associated health effects might be a concern for you. </a:t>
            </a:r>
          </a:p>
          <a:p>
            <a:pPr marL="0" indent="0" algn="just">
              <a:buNone/>
            </a:pPr>
            <a:r>
              <a:rPr lang="en-GB" sz="2400">
                <a:latin typeface="Times New Roman" panose="02020603050405020304" pitchFamily="18" charset="0"/>
                <a:cs typeface="Times New Roman" panose="02020603050405020304" pitchFamily="18" charset="0"/>
              </a:rPr>
              <a:t>The AQI focuses on health effect you may experience within a few hours or days after breathing polluted air.</a:t>
            </a:r>
          </a:p>
          <a:p>
            <a:pPr marL="0" indent="0" algn="just">
              <a:buNone/>
            </a:pPr>
            <a:r>
              <a:rPr lang="en-GB" sz="2400">
                <a:latin typeface="Times New Roman" panose="02020603050405020304" pitchFamily="18" charset="0"/>
                <a:cs typeface="Times New Roman" panose="02020603050405020304" pitchFamily="18" charset="0"/>
              </a:rPr>
              <a:t>EPA calculates the AQI for five major air pollutants regulated by the Clean Air Act: ground-level ozone, particle pollution (also known as particulate matter), carbon monoxide, </a:t>
            </a:r>
            <a:r>
              <a:rPr lang="en-GB" sz="2400" err="1">
                <a:latin typeface="Times New Roman" panose="02020603050405020304" pitchFamily="18" charset="0"/>
                <a:cs typeface="Times New Roman" panose="02020603050405020304" pitchFamily="18" charset="0"/>
              </a:rPr>
              <a:t>sulfur</a:t>
            </a:r>
            <a:r>
              <a:rPr lang="en-GB" sz="2400">
                <a:latin typeface="Times New Roman" panose="02020603050405020304" pitchFamily="18" charset="0"/>
                <a:cs typeface="Times New Roman" panose="02020603050405020304" pitchFamily="18" charset="0"/>
              </a:rPr>
              <a:t> dioxide, and nitrogen dioxide. For each of these pollutants, </a:t>
            </a:r>
          </a:p>
          <a:p>
            <a:pPr marL="0" indent="0" algn="just">
              <a:buNone/>
            </a:pPr>
            <a:r>
              <a:rPr lang="en-GB" sz="2400">
                <a:latin typeface="Times New Roman" panose="02020603050405020304" pitchFamily="18" charset="0"/>
                <a:cs typeface="Times New Roman" panose="02020603050405020304" pitchFamily="18" charset="0"/>
              </a:rPr>
              <a:t>EPA has established national air quality standards to protect public health .Ground-level ozone and airborne particles are the two pollutants that pose the greatest threat to human health in this country.</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D290EE3-D16B-AA99-3D58-C7F34FC4D0FD}"/>
              </a:ext>
            </a:extLst>
          </p:cNvPr>
          <p:cNvSpPr txBox="1"/>
          <p:nvPr/>
        </p:nvSpPr>
        <p:spPr>
          <a:xfrm>
            <a:off x="2136927" y="6200150"/>
            <a:ext cx="9681818" cy="369332"/>
          </a:xfrm>
          <a:prstGeom prst="rect">
            <a:avLst/>
          </a:prstGeom>
          <a:noFill/>
        </p:spPr>
        <p:txBody>
          <a:bodyPr wrap="none" rtlCol="0">
            <a:spAutoFit/>
          </a:bodyPr>
          <a:lstStyle/>
          <a:p>
            <a:r>
              <a:rPr lang="en-US" i="1"/>
              <a:t>source </a:t>
            </a:r>
            <a:r>
              <a:rPr lang="en-US"/>
              <a:t>: https://</a:t>
            </a:r>
            <a:r>
              <a:rPr lang="en-US" err="1"/>
              <a:t>pollution.gov.np</a:t>
            </a:r>
            <a:r>
              <a:rPr lang="en-US"/>
              <a:t>/portal/files/</a:t>
            </a:r>
            <a:r>
              <a:rPr lang="en-US" err="1"/>
              <a:t>Air%20Quality%20Index%20</a:t>
            </a:r>
            <a:r>
              <a:rPr lang="en-US"/>
              <a:t>(%</a:t>
            </a:r>
            <a:r>
              <a:rPr lang="en-US" err="1"/>
              <a:t>20AQI%20</a:t>
            </a:r>
            <a:r>
              <a:rPr lang="en-US"/>
              <a:t>)%</a:t>
            </a:r>
            <a:r>
              <a:rPr lang="en-US" err="1"/>
              <a:t>20Basics.pdf</a:t>
            </a:r>
            <a:endParaRPr lang="en-US"/>
          </a:p>
        </p:txBody>
      </p:sp>
    </p:spTree>
    <p:extLst>
      <p:ext uri="{BB962C8B-B14F-4D97-AF65-F5344CB8AC3E}">
        <p14:creationId xmlns:p14="http://schemas.microsoft.com/office/powerpoint/2010/main" val="2521982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368862" y="121811"/>
            <a:ext cx="11259671" cy="1325563"/>
          </a:xfrm>
        </p:spPr>
        <p:txBody>
          <a:bodyPr>
            <a:normAutofit/>
          </a:bodyPr>
          <a:lstStyle/>
          <a:p>
            <a:pPr algn="ctr"/>
            <a:r>
              <a:rPr lang="en-US" sz="3200" b="1">
                <a:solidFill>
                  <a:schemeClr val="accent1">
                    <a:lumMod val="50000"/>
                  </a:schemeClr>
                </a:solidFill>
                <a:latin typeface="Arial Black" panose="020B0A04020102020204" pitchFamily="34" charset="0"/>
              </a:rPr>
              <a:t>Air Quality Index of Nepal</a:t>
            </a:r>
          </a:p>
        </p:txBody>
      </p:sp>
      <p:pic>
        <p:nvPicPr>
          <p:cNvPr id="7" name="Content Placeholder 6" descr="Screens screenshot of a phone&#10;&#10;Description automatically generated">
            <a:extLst>
              <a:ext uri="{FF2B5EF4-FFF2-40B4-BE49-F238E27FC236}">
                <a16:creationId xmlns:a16="http://schemas.microsoft.com/office/drawing/2014/main" id="{C717EB25-C4C1-06E8-3FFB-CB97733D1B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1777" y="1291953"/>
            <a:ext cx="5353325" cy="3841947"/>
          </a:xfrm>
          <a:ln w="19050">
            <a:solidFill>
              <a:schemeClr val="accent1">
                <a:lumMod val="50000"/>
              </a:schemeClr>
            </a:solidFill>
          </a:ln>
        </p:spPr>
      </p:pic>
      <p:sp>
        <p:nvSpPr>
          <p:cNvPr id="4" name="TextBox 3">
            <a:extLst>
              <a:ext uri="{FF2B5EF4-FFF2-40B4-BE49-F238E27FC236}">
                <a16:creationId xmlns:a16="http://schemas.microsoft.com/office/drawing/2014/main" id="{BD290EE3-D16B-AA99-3D58-C7F34FC4D0FD}"/>
              </a:ext>
            </a:extLst>
          </p:cNvPr>
          <p:cNvSpPr txBox="1"/>
          <p:nvPr/>
        </p:nvSpPr>
        <p:spPr>
          <a:xfrm>
            <a:off x="2136927" y="6200150"/>
            <a:ext cx="9869368" cy="646331"/>
          </a:xfrm>
          <a:prstGeom prst="rect">
            <a:avLst/>
          </a:prstGeom>
          <a:noFill/>
        </p:spPr>
        <p:txBody>
          <a:bodyPr wrap="none" rtlCol="0">
            <a:spAutoFit/>
          </a:bodyPr>
          <a:lstStyle/>
          <a:p>
            <a:r>
              <a:rPr lang="en-US" i="1"/>
              <a:t>source </a:t>
            </a:r>
            <a:r>
              <a:rPr lang="en-US"/>
              <a:t>:1) </a:t>
            </a:r>
            <a:r>
              <a:rPr lang="en-US">
                <a:hlinkClick r:id="rId3"/>
              </a:rPr>
              <a:t>https://</a:t>
            </a:r>
            <a:r>
              <a:rPr lang="en-US" err="1">
                <a:hlinkClick r:id="rId3"/>
              </a:rPr>
              <a:t>pollution.gov.np</a:t>
            </a:r>
            <a:r>
              <a:rPr lang="en-US">
                <a:hlinkClick r:id="rId3"/>
              </a:rPr>
              <a:t>/portal/files/</a:t>
            </a:r>
            <a:r>
              <a:rPr lang="en-US" err="1">
                <a:hlinkClick r:id="rId3"/>
              </a:rPr>
              <a:t>Air%20Quality%20Index%20</a:t>
            </a:r>
            <a:r>
              <a:rPr lang="en-US">
                <a:hlinkClick r:id="rId3"/>
              </a:rPr>
              <a:t>(%</a:t>
            </a:r>
            <a:r>
              <a:rPr lang="en-US" err="1">
                <a:hlinkClick r:id="rId3"/>
              </a:rPr>
              <a:t>20AQI%20</a:t>
            </a:r>
            <a:r>
              <a:rPr lang="en-US">
                <a:hlinkClick r:id="rId3"/>
              </a:rPr>
              <a:t>)%</a:t>
            </a:r>
            <a:r>
              <a:rPr lang="en-US" err="1">
                <a:hlinkClick r:id="rId3"/>
              </a:rPr>
              <a:t>20Basics.pdf</a:t>
            </a:r>
            <a:endParaRPr lang="en-US"/>
          </a:p>
          <a:p>
            <a:r>
              <a:rPr lang="en-US"/>
              <a:t>2) </a:t>
            </a:r>
            <a:r>
              <a:rPr lang="en-US">
                <a:hlinkClick r:id="rId4"/>
              </a:rPr>
              <a:t>https://</a:t>
            </a:r>
            <a:r>
              <a:rPr lang="en-US" err="1">
                <a:hlinkClick r:id="rId4"/>
              </a:rPr>
              <a:t>pollution.gov.np</a:t>
            </a:r>
            <a:r>
              <a:rPr lang="en-US">
                <a:hlinkClick r:id="rId4"/>
              </a:rPr>
              <a:t>/portal/#/</a:t>
            </a:r>
            <a:r>
              <a:rPr lang="en-US" err="1">
                <a:hlinkClick r:id="rId4"/>
              </a:rPr>
              <a:t>home?_k</a:t>
            </a:r>
            <a:r>
              <a:rPr lang="en-US">
                <a:hlinkClick r:id="rId4"/>
              </a:rPr>
              <a:t>=</a:t>
            </a:r>
            <a:r>
              <a:rPr lang="en-US" err="1">
                <a:hlinkClick r:id="rId4"/>
              </a:rPr>
              <a:t>gvrq98</a:t>
            </a:r>
            <a:endParaRPr lang="en-US"/>
          </a:p>
        </p:txBody>
      </p:sp>
      <p:pic>
        <p:nvPicPr>
          <p:cNvPr id="6" name="Picture 5" descr="A colorful chart with text&#10;&#10;Description automatically generated">
            <a:extLst>
              <a:ext uri="{FF2B5EF4-FFF2-40B4-BE49-F238E27FC236}">
                <a16:creationId xmlns:a16="http://schemas.microsoft.com/office/drawing/2014/main" id="{5FB86B0B-7F9E-09CD-5E24-BFA9843A1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621" y="1145644"/>
            <a:ext cx="5498603" cy="4134567"/>
          </a:xfrm>
          <a:prstGeom prst="rect">
            <a:avLst/>
          </a:prstGeom>
        </p:spPr>
      </p:pic>
      <p:sp>
        <p:nvSpPr>
          <p:cNvPr id="8" name="TextBox 7">
            <a:extLst>
              <a:ext uri="{FF2B5EF4-FFF2-40B4-BE49-F238E27FC236}">
                <a16:creationId xmlns:a16="http://schemas.microsoft.com/office/drawing/2014/main" id="{B152952D-1D70-E17C-ADA8-1871623D96F1}"/>
              </a:ext>
            </a:extLst>
          </p:cNvPr>
          <p:cNvSpPr txBox="1"/>
          <p:nvPr/>
        </p:nvSpPr>
        <p:spPr>
          <a:xfrm>
            <a:off x="612006" y="5155406"/>
            <a:ext cx="4795159" cy="584775"/>
          </a:xfrm>
          <a:prstGeom prst="rect">
            <a:avLst/>
          </a:prstGeom>
          <a:noFill/>
        </p:spPr>
        <p:txBody>
          <a:bodyPr wrap="none" rtlCol="0">
            <a:spAutoFit/>
          </a:bodyPr>
          <a:lstStyle/>
          <a:p>
            <a:r>
              <a:rPr lang="en-US" sz="3200">
                <a:solidFill>
                  <a:srgbClr val="00B050"/>
                </a:solidFill>
                <a:latin typeface="Arial Black" panose="020B0A04020102020204" pitchFamily="34" charset="0"/>
              </a:rPr>
              <a:t>What Should Be.....? </a:t>
            </a:r>
          </a:p>
        </p:txBody>
      </p:sp>
      <p:sp>
        <p:nvSpPr>
          <p:cNvPr id="9" name="TextBox 8">
            <a:extLst>
              <a:ext uri="{FF2B5EF4-FFF2-40B4-BE49-F238E27FC236}">
                <a16:creationId xmlns:a16="http://schemas.microsoft.com/office/drawing/2014/main" id="{2296E80A-9979-5AEE-E43C-C2F99D70BC45}"/>
              </a:ext>
            </a:extLst>
          </p:cNvPr>
          <p:cNvSpPr txBox="1"/>
          <p:nvPr/>
        </p:nvSpPr>
        <p:spPr>
          <a:xfrm>
            <a:off x="6282812" y="5155405"/>
            <a:ext cx="2400272" cy="584775"/>
          </a:xfrm>
          <a:prstGeom prst="rect">
            <a:avLst/>
          </a:prstGeom>
          <a:noFill/>
        </p:spPr>
        <p:txBody>
          <a:bodyPr wrap="none" rtlCol="0">
            <a:spAutoFit/>
          </a:bodyPr>
          <a:lstStyle/>
          <a:p>
            <a:r>
              <a:rPr lang="en-US" sz="3200">
                <a:solidFill>
                  <a:srgbClr val="FF0000"/>
                </a:solidFill>
                <a:latin typeface="Arial Black" panose="020B0A04020102020204" pitchFamily="34" charset="0"/>
              </a:rPr>
              <a:t>What is...!</a:t>
            </a:r>
          </a:p>
        </p:txBody>
      </p:sp>
      <p:sp>
        <p:nvSpPr>
          <p:cNvPr id="10" name="Rectangle 9">
            <a:extLst>
              <a:ext uri="{FF2B5EF4-FFF2-40B4-BE49-F238E27FC236}">
                <a16:creationId xmlns:a16="http://schemas.microsoft.com/office/drawing/2014/main" id="{5142E1A9-7563-C620-89C3-423EEFD15F76}"/>
              </a:ext>
            </a:extLst>
          </p:cNvPr>
          <p:cNvSpPr/>
          <p:nvPr/>
        </p:nvSpPr>
        <p:spPr>
          <a:xfrm>
            <a:off x="311621" y="1030941"/>
            <a:ext cx="5623014" cy="4831977"/>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DCB709-F8C0-8BB2-658B-6488143BEF21}"/>
              </a:ext>
            </a:extLst>
          </p:cNvPr>
          <p:cNvSpPr/>
          <p:nvPr/>
        </p:nvSpPr>
        <p:spPr>
          <a:xfrm>
            <a:off x="6005519" y="1030941"/>
            <a:ext cx="6000776" cy="4831977"/>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0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91BD-FF57-C9D0-7BEE-BEC37B120BB8}"/>
              </a:ext>
            </a:extLst>
          </p:cNvPr>
          <p:cNvSpPr>
            <a:spLocks noGrp="1"/>
          </p:cNvSpPr>
          <p:nvPr>
            <p:ph type="title"/>
          </p:nvPr>
        </p:nvSpPr>
        <p:spPr>
          <a:xfrm>
            <a:off x="838200" y="0"/>
            <a:ext cx="10515600" cy="1325563"/>
          </a:xfrm>
        </p:spPr>
        <p:txBody>
          <a:bodyPr/>
          <a:lstStyle/>
          <a:p>
            <a:pPr algn="ctr"/>
            <a:r>
              <a:rPr lang="en-US">
                <a:solidFill>
                  <a:schemeClr val="accent1">
                    <a:lumMod val="50000"/>
                  </a:schemeClr>
                </a:solidFill>
                <a:latin typeface="Arial Black" panose="020B0A04020102020204" pitchFamily="34" charset="0"/>
              </a:rPr>
              <a:t>Air Quality And Health</a:t>
            </a:r>
          </a:p>
        </p:txBody>
      </p:sp>
      <p:sp>
        <p:nvSpPr>
          <p:cNvPr id="3" name="Content Placeholder 2">
            <a:extLst>
              <a:ext uri="{FF2B5EF4-FFF2-40B4-BE49-F238E27FC236}">
                <a16:creationId xmlns:a16="http://schemas.microsoft.com/office/drawing/2014/main" id="{9EA84C43-AD2C-CC94-CE80-A3167268D3FC}"/>
              </a:ext>
            </a:extLst>
          </p:cNvPr>
          <p:cNvSpPr>
            <a:spLocks noGrp="1"/>
          </p:cNvSpPr>
          <p:nvPr>
            <p:ph idx="1"/>
          </p:nvPr>
        </p:nvSpPr>
        <p:spPr>
          <a:xfrm>
            <a:off x="152399" y="1090518"/>
            <a:ext cx="11896166" cy="5615082"/>
          </a:xfrm>
          <a:ln w="19050">
            <a:solidFill>
              <a:srgbClr val="002060"/>
            </a:solidFill>
          </a:ln>
        </p:spPr>
        <p:txBody>
          <a:bodyPr vert="horz" lIns="91440" tIns="45720" rIns="91440" bIns="45720" rtlCol="0" anchor="t">
            <a:noAutofit/>
          </a:bodyPr>
          <a:lstStyle/>
          <a:p>
            <a:pPr algn="just"/>
            <a:r>
              <a:rPr lang="en-GB" sz="2000" i="0">
                <a:solidFill>
                  <a:srgbClr val="3C4245"/>
                </a:solidFill>
                <a:effectLst/>
                <a:latin typeface="Times New Roman"/>
                <a:cs typeface="Times New Roman"/>
              </a:rPr>
              <a:t>WHO estimates that in 2019, some 37% of outdoor air pollution-related premature deaths were due to ischaemic heart disease and stroke, 18% and 23% of deaths were due to chronic obstructive pulmonary disease and acute lower respiratory infections respectively, and 11% of deaths were due to cancer within the respiratory tract.</a:t>
            </a:r>
            <a:r>
              <a:rPr lang="en-GB" sz="2000">
                <a:solidFill>
                  <a:srgbClr val="3C4245"/>
                </a:solidFill>
                <a:latin typeface="Times New Roman"/>
                <a:cs typeface="Times New Roman"/>
              </a:rPr>
              <a:t> </a:t>
            </a:r>
            <a:endParaRPr lang="en-GB" sz="2000">
              <a:solidFill>
                <a:srgbClr val="2A2A2A"/>
              </a:solidFill>
              <a:latin typeface="Times New Roman"/>
              <a:cs typeface="Times New Roman"/>
            </a:endParaRPr>
          </a:p>
          <a:p>
            <a:pPr algn="just">
              <a:buFont typeface="Arial" panose="020B0604020202020204" pitchFamily="34" charset="0"/>
              <a:buChar char="•"/>
            </a:pPr>
            <a:r>
              <a:rPr lang="en-GB" sz="2000" i="0">
                <a:solidFill>
                  <a:srgbClr val="3C4245"/>
                </a:solidFill>
                <a:effectLst/>
                <a:latin typeface="Times New Roman"/>
                <a:cs typeface="Times New Roman"/>
              </a:rPr>
              <a:t>The combined effects of ambient air pollution and household air pollution are associated with 6.7 million premature deaths annually Ambient (outdoor) air pollution is estimated to have caused 4.2 million premature deaths worldwide in 2019.Some 89% of those premature deaths occurred in low- and middle-income countries, and the greatest number in the WHO South-East Asia and Western Pacific Regions.(</a:t>
            </a:r>
            <a:r>
              <a:rPr lang="en-GB" sz="2000" i="0">
                <a:solidFill>
                  <a:srgbClr val="3C4245"/>
                </a:solidFill>
                <a:effectLst/>
                <a:latin typeface="Times New Roman"/>
                <a:cs typeface="Times New Roman"/>
                <a:hlinkClick r:id="rId2"/>
              </a:rPr>
              <a:t>https://www.who.int/news-room/fact-sheets/detail/ambient-(outdoor)-air-quality-and-health</a:t>
            </a:r>
            <a:r>
              <a:rPr lang="en-GB" sz="2000" i="0">
                <a:solidFill>
                  <a:srgbClr val="3C4245"/>
                </a:solidFill>
                <a:effectLst/>
                <a:latin typeface="Times New Roman"/>
                <a:cs typeface="Times New Roman"/>
              </a:rPr>
              <a:t>)</a:t>
            </a:r>
            <a:endParaRPr lang="en-GB" sz="2000" i="0">
              <a:solidFill>
                <a:srgbClr val="2A2A2A"/>
              </a:solidFill>
              <a:effectLst/>
              <a:latin typeface="Times New Roman"/>
              <a:cs typeface="Times New Roman"/>
            </a:endParaRPr>
          </a:p>
          <a:p>
            <a:pPr algn="just"/>
            <a:r>
              <a:rPr lang="en-GB" sz="2000" b="0" i="0">
                <a:solidFill>
                  <a:srgbClr val="2A2A2A"/>
                </a:solidFill>
                <a:effectLst/>
                <a:latin typeface="Times New Roman"/>
                <a:cs typeface="Times New Roman"/>
              </a:rPr>
              <a:t>Air pollution is also </a:t>
            </a:r>
            <a:r>
              <a:rPr lang="en-GB" sz="2000" b="0" i="0" u="none" strike="noStrike">
                <a:solidFill>
                  <a:schemeClr val="tx1">
                    <a:lumMod val="95000"/>
                    <a:lumOff val="5000"/>
                  </a:schemeClr>
                </a:solidFill>
                <a:effectLst/>
                <a:latin typeface="Times New Roman"/>
                <a:cs typeface="Times New Roman"/>
              </a:rPr>
              <a:t>responsible for climate change</a:t>
            </a:r>
            <a:r>
              <a:rPr lang="en-GB" sz="2000" b="0" i="0">
                <a:solidFill>
                  <a:srgbClr val="2A2A2A"/>
                </a:solidFill>
                <a:effectLst/>
                <a:latin typeface="Times New Roman"/>
                <a:cs typeface="Times New Roman"/>
              </a:rPr>
              <a:t>.(</a:t>
            </a:r>
            <a:r>
              <a:rPr lang="en-GB" sz="2000">
                <a:latin typeface="Times New Roman"/>
                <a:cs typeface="Times New Roman"/>
                <a:hlinkClick r:id="rId3"/>
              </a:rPr>
              <a:t>The link between air pollution and climate change - Breeze Technologies (breeze-technologies.de)</a:t>
            </a:r>
            <a:r>
              <a:rPr lang="en-GB" sz="2000" b="0" i="0">
                <a:solidFill>
                  <a:srgbClr val="2A2A2A"/>
                </a:solidFill>
                <a:effectLst/>
                <a:latin typeface="Times New Roman"/>
                <a:cs typeface="Times New Roman"/>
              </a:rPr>
              <a:t> Carbon dioxide (CO</a:t>
            </a:r>
            <a:r>
              <a:rPr lang="en-GB" sz="2000" b="0" i="0" baseline="-25000">
                <a:solidFill>
                  <a:srgbClr val="2A2A2A"/>
                </a:solidFill>
                <a:effectLst/>
                <a:latin typeface="Times New Roman"/>
                <a:cs typeface="Times New Roman"/>
              </a:rPr>
              <a:t>2</a:t>
            </a:r>
            <a:r>
              <a:rPr lang="en-GB" sz="2000" b="0" i="0">
                <a:solidFill>
                  <a:srgbClr val="2A2A2A"/>
                </a:solidFill>
                <a:effectLst/>
                <a:latin typeface="Times New Roman"/>
                <a:cs typeface="Times New Roman"/>
              </a:rPr>
              <a:t>), which comes from the extraction and burning of fossil fuels, is responsible for </a:t>
            </a:r>
            <a:r>
              <a:rPr lang="en-GB" sz="2000" b="0" i="0" u="none" strike="noStrike">
                <a:solidFill>
                  <a:schemeClr val="tx1">
                    <a:lumMod val="95000"/>
                    <a:lumOff val="5000"/>
                  </a:schemeClr>
                </a:solidFill>
                <a:effectLst/>
                <a:latin typeface="Times New Roman"/>
                <a:cs typeface="Times New Roman"/>
              </a:rPr>
              <a:t>64% of man-made global warming</a:t>
            </a:r>
            <a:r>
              <a:rPr lang="en-GB" sz="2000" b="0" i="0">
                <a:solidFill>
                  <a:srgbClr val="2A2A2A"/>
                </a:solidFill>
                <a:effectLst/>
                <a:latin typeface="Times New Roman"/>
                <a:cs typeface="Times New Roman"/>
              </a:rPr>
              <a:t>.</a:t>
            </a:r>
            <a:r>
              <a:rPr lang="en-US" sz="2000">
                <a:latin typeface="Times New Roman"/>
                <a:cs typeface="Times New Roman"/>
                <a:hlinkClick r:id="rId4"/>
              </a:rPr>
              <a:t> (Causes of climate change - European Commission (europa.eu)</a:t>
            </a:r>
            <a:r>
              <a:rPr lang="en-US" sz="2000">
                <a:latin typeface="Times New Roman"/>
                <a:cs typeface="Times New Roman"/>
              </a:rPr>
              <a:t>)</a:t>
            </a:r>
            <a:r>
              <a:rPr lang="en-GB" sz="2000" b="0" i="0">
                <a:solidFill>
                  <a:srgbClr val="2A2A2A"/>
                </a:solidFill>
                <a:effectLst/>
                <a:latin typeface="Times New Roman"/>
                <a:cs typeface="Times New Roman"/>
              </a:rPr>
              <a:t> Other contributors are compounds such as black carbon (BC), a component of particulate matter, methane (CH</a:t>
            </a:r>
            <a:r>
              <a:rPr lang="en-GB" sz="2000" b="0" i="0" baseline="-25000">
                <a:solidFill>
                  <a:srgbClr val="2A2A2A"/>
                </a:solidFill>
                <a:effectLst/>
                <a:latin typeface="Times New Roman"/>
                <a:cs typeface="Times New Roman"/>
              </a:rPr>
              <a:t>4</a:t>
            </a:r>
            <a:r>
              <a:rPr lang="en-GB" sz="2000" b="0" i="0">
                <a:solidFill>
                  <a:srgbClr val="2A2A2A"/>
                </a:solidFill>
                <a:effectLst/>
                <a:latin typeface="Times New Roman"/>
                <a:cs typeface="Times New Roman"/>
              </a:rPr>
              <a:t>), and ground-level ozone (O</a:t>
            </a:r>
            <a:r>
              <a:rPr lang="en-GB" sz="2000" b="0" i="0" baseline="-25000">
                <a:solidFill>
                  <a:srgbClr val="2A2A2A"/>
                </a:solidFill>
                <a:effectLst/>
                <a:latin typeface="Times New Roman"/>
                <a:cs typeface="Times New Roman"/>
              </a:rPr>
              <a:t>3</a:t>
            </a:r>
            <a:r>
              <a:rPr lang="en-GB" sz="2000" b="0" i="0">
                <a:solidFill>
                  <a:srgbClr val="2A2A2A"/>
                </a:solidFill>
                <a:effectLst/>
                <a:latin typeface="Times New Roman"/>
                <a:cs typeface="Times New Roman"/>
              </a:rPr>
              <a:t>).</a:t>
            </a:r>
            <a:endParaRPr lang="en-GB" sz="2000" b="0" i="0" u="none" strike="noStrike">
              <a:solidFill>
                <a:schemeClr val="tx1">
                  <a:lumMod val="95000"/>
                  <a:lumOff val="5000"/>
                </a:schemeClr>
              </a:solidFill>
              <a:effectLst/>
              <a:latin typeface="Times New Roman"/>
              <a:cs typeface="Times New Roman"/>
            </a:endParaRPr>
          </a:p>
          <a:p>
            <a:pPr algn="just"/>
            <a:r>
              <a:rPr lang="en-GB" sz="2000" b="0" i="0" u="none" strike="noStrike">
                <a:solidFill>
                  <a:schemeClr val="tx1">
                    <a:lumMod val="95000"/>
                    <a:lumOff val="5000"/>
                  </a:schemeClr>
                </a:solidFill>
                <a:effectLst/>
                <a:latin typeface="Times New Roman"/>
                <a:cs typeface="Times New Roman"/>
              </a:rPr>
              <a:t>According to the World Bank</a:t>
            </a:r>
            <a:r>
              <a:rPr lang="en-GB" sz="2000" b="0" i="0">
                <a:solidFill>
                  <a:schemeClr val="tx1">
                    <a:lumMod val="95000"/>
                    <a:lumOff val="5000"/>
                  </a:schemeClr>
                </a:solidFill>
                <a:effectLst/>
                <a:latin typeface="Times New Roman"/>
                <a:cs typeface="Times New Roman"/>
              </a:rPr>
              <a:t>, welfare losses from premature deaths as a result of air pollution was more than US$5 trillion in 2013. This includes $225 billion in lost labour income</a:t>
            </a:r>
            <a:r>
              <a:rPr lang="en-GB" sz="2000" b="0" i="0">
                <a:solidFill>
                  <a:srgbClr val="2A2A2A"/>
                </a:solidFill>
                <a:effectLst/>
                <a:latin typeface="Times New Roman"/>
                <a:cs typeface="Times New Roman"/>
              </a:rPr>
              <a:t>(</a:t>
            </a:r>
            <a:r>
              <a:rPr lang="en-GB" sz="2000">
                <a:latin typeface="Times New Roman"/>
                <a:cs typeface="Times New Roman"/>
                <a:hlinkClick r:id="rId5">
                  <a:extLst>
                    <a:ext uri="{A12FA001-AC4F-418D-AE19-62706E023703}">
                      <ahyp:hlinkClr xmlns:ahyp="http://schemas.microsoft.com/office/drawing/2018/hyperlinkcolor" val="tx"/>
                    </a:ext>
                  </a:extLst>
                </a:hlinkClick>
              </a:rPr>
              <a:t>Air Pollution Deaths Cost Global Economy US$225 Billion (worldbank.org)</a:t>
            </a:r>
            <a:r>
              <a:rPr lang="en-GB" sz="2000" b="0" i="0">
                <a:solidFill>
                  <a:srgbClr val="2A2A2A"/>
                </a:solidFill>
                <a:effectLst/>
                <a:latin typeface="Times New Roman"/>
                <a:cs typeface="Times New Roman"/>
              </a:rPr>
              <a:t> And, </a:t>
            </a:r>
            <a:r>
              <a:rPr lang="en-GB" sz="2000" b="0" i="0" u="none" strike="noStrike">
                <a:solidFill>
                  <a:schemeClr val="tx1">
                    <a:lumMod val="95000"/>
                    <a:lumOff val="5000"/>
                  </a:schemeClr>
                </a:solidFill>
                <a:effectLst/>
                <a:latin typeface="Times New Roman"/>
                <a:cs typeface="Times New Roman"/>
              </a:rPr>
              <a:t>according to the Organization for Economic Co-operation and Development (OECD)</a:t>
            </a:r>
            <a:r>
              <a:rPr lang="en-GB" sz="2000" b="0" i="0">
                <a:solidFill>
                  <a:schemeClr val="tx1">
                    <a:lumMod val="95000"/>
                    <a:lumOff val="5000"/>
                  </a:schemeClr>
                </a:solidFill>
                <a:effectLst/>
                <a:latin typeface="Times New Roman"/>
                <a:cs typeface="Times New Roman"/>
              </a:rPr>
              <a:t>, </a:t>
            </a:r>
            <a:r>
              <a:rPr lang="en-GB" sz="2000" b="0" i="0">
                <a:solidFill>
                  <a:srgbClr val="2A2A2A"/>
                </a:solidFill>
                <a:effectLst/>
                <a:latin typeface="Times New Roman"/>
                <a:cs typeface="Times New Roman"/>
              </a:rPr>
              <a:t>healthcare costs incurred from air pollution were US$21 billion in 2015, and are expected to rise to an annual US$176 billion by 2060.(</a:t>
            </a:r>
            <a:r>
              <a:rPr lang="en-GB" sz="2000">
                <a:latin typeface="Times New Roman"/>
                <a:cs typeface="Times New Roman"/>
                <a:hlinkClick r:id="rId6">
                  <a:extLst>
                    <a:ext uri="{A12FA001-AC4F-418D-AE19-62706E023703}">
                      <ahyp:hlinkClr xmlns:ahyp="http://schemas.microsoft.com/office/drawing/2018/hyperlinkcolor" val="tx"/>
                    </a:ext>
                  </a:extLst>
                </a:hlinkClick>
              </a:rPr>
              <a:t>The Economic Consequences of Outdoor Air Pollution | en | OECD</a:t>
            </a:r>
            <a:r>
              <a:rPr lang="en-GB" sz="2000">
                <a:latin typeface="Times New Roman"/>
                <a:cs typeface="Times New Roman"/>
              </a:rPr>
              <a:t>)</a:t>
            </a:r>
            <a:endParaRPr lang="en-US" sz="2000">
              <a:latin typeface="Times New Roman"/>
              <a:cs typeface="Times New Roman"/>
            </a:endParaRPr>
          </a:p>
        </p:txBody>
      </p:sp>
    </p:spTree>
    <p:extLst>
      <p:ext uri="{BB962C8B-B14F-4D97-AF65-F5344CB8AC3E}">
        <p14:creationId xmlns:p14="http://schemas.microsoft.com/office/powerpoint/2010/main" val="1111523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564777" y="365125"/>
            <a:ext cx="11053482" cy="949643"/>
          </a:xfrm>
        </p:spPr>
        <p:txBody>
          <a:bodyPr>
            <a:normAutofit/>
          </a:bodyPr>
          <a:lstStyle/>
          <a:p>
            <a:pPr algn="ctr"/>
            <a:r>
              <a:rPr lang="en-US" sz="6000" b="1">
                <a:solidFill>
                  <a:schemeClr val="accent1">
                    <a:lumMod val="50000"/>
                  </a:schemeClr>
                </a:solidFill>
                <a:latin typeface="Arial Black" panose="020B0A04020102020204" pitchFamily="34" charset="0"/>
              </a:rPr>
              <a:t>Air Quality</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64777" y="1165225"/>
            <a:ext cx="11053482" cy="5439410"/>
          </a:xfrm>
          <a:ln w="19050">
            <a:solidFill>
              <a:schemeClr val="accent1">
                <a:lumMod val="50000"/>
              </a:schemeClr>
            </a:solidFill>
          </a:ln>
        </p:spPr>
        <p:txBody>
          <a:bodyPr vert="horz" lIns="91440" tIns="45720" rIns="91440" bIns="45720" rtlCol="0" anchor="t">
            <a:noAutofit/>
          </a:bodyPr>
          <a:lstStyle/>
          <a:p>
            <a:pPr marL="0" indent="0">
              <a:buNone/>
            </a:pPr>
            <a:r>
              <a:rPr lang="en-GB" sz="2400" i="0" dirty="0">
                <a:solidFill>
                  <a:schemeClr val="bg2">
                    <a:lumMod val="10000"/>
                  </a:schemeClr>
                </a:solidFill>
                <a:effectLst/>
                <a:latin typeface="Times New Roman"/>
                <a:cs typeface="Times New Roman"/>
              </a:rPr>
              <a:t>Air quality refers to the degree to which the air is suitable or clean enough for humans or the environment.</a:t>
            </a:r>
          </a:p>
          <a:p>
            <a:pPr marL="0" indent="0">
              <a:buNone/>
            </a:pPr>
            <a:r>
              <a:rPr lang="en-GB" sz="2400" dirty="0">
                <a:solidFill>
                  <a:schemeClr val="bg2">
                    <a:lumMod val="10000"/>
                  </a:schemeClr>
                </a:solidFill>
                <a:latin typeface="Times New Roman"/>
                <a:cs typeface="Times New Roman"/>
              </a:rPr>
              <a:t>The air we breathe is made up of 78% nitrogen, 21% oxygen, and 1% other gases such as hydrogen and carbon dioxide. </a:t>
            </a:r>
            <a:endParaRPr lang="en-GB" sz="2400" dirty="0">
              <a:solidFill>
                <a:schemeClr val="bg2">
                  <a:lumMod val="10000"/>
                </a:schemeClr>
              </a:solidFill>
              <a:latin typeface="Times New Roman" panose="02020603050405020304" pitchFamily="18" charset="0"/>
              <a:cs typeface="Times New Roman" panose="02020603050405020304" pitchFamily="18" charset="0"/>
            </a:endParaRPr>
          </a:p>
          <a:p>
            <a:pPr marL="0" indent="0">
              <a:buNone/>
            </a:pPr>
            <a:r>
              <a:rPr lang="en-GB" sz="2400" dirty="0">
                <a:solidFill>
                  <a:schemeClr val="bg2">
                    <a:lumMod val="10000"/>
                  </a:schemeClr>
                </a:solidFill>
                <a:latin typeface="Times New Roman"/>
                <a:cs typeface="Times New Roman"/>
              </a:rPr>
              <a:t>Air quality is determined by the concentration of foreign substances in the atmosphere, which come from sources like transport vehicles, agriculture, residential cooking and heating, and factories. Thus, the lower the concentration of pollutants in the air we breathe, the better the air quality.</a:t>
            </a:r>
          </a:p>
          <a:p>
            <a:pPr marL="0" indent="0">
              <a:buNone/>
            </a:pPr>
            <a:r>
              <a:rPr lang="en-GB" sz="2400" dirty="0">
                <a:solidFill>
                  <a:schemeClr val="bg2">
                    <a:lumMod val="10000"/>
                  </a:schemeClr>
                </a:solidFill>
                <a:latin typeface="Times New Roman"/>
                <a:cs typeface="Times New Roman"/>
              </a:rPr>
              <a:t> Key pollutants include </a:t>
            </a:r>
            <a:endParaRPr lang="en-GB" sz="2400" dirty="0">
              <a:solidFill>
                <a:schemeClr val="bg2">
                  <a:lumMod val="10000"/>
                </a:schemeClr>
              </a:solidFill>
              <a:latin typeface="Times New Roman" panose="02020603050405020304" pitchFamily="18" charset="0"/>
              <a:cs typeface="Times New Roman" panose="02020603050405020304" pitchFamily="18" charset="0"/>
            </a:endParaRPr>
          </a:p>
          <a:p>
            <a:pPr marL="914400" lvl="1" indent="-457200">
              <a:buFont typeface="+mj-lt"/>
              <a:buAutoNum type="arabicPeriod"/>
            </a:pPr>
            <a:r>
              <a:rPr lang="en-GB" dirty="0">
                <a:solidFill>
                  <a:schemeClr val="bg2">
                    <a:lumMod val="10000"/>
                  </a:schemeClr>
                </a:solidFill>
                <a:latin typeface="Times New Roman"/>
                <a:cs typeface="Times New Roman"/>
              </a:rPr>
              <a:t>Ammonia (</a:t>
            </a:r>
            <a:r>
              <a:rPr lang="en-GB" dirty="0" err="1">
                <a:solidFill>
                  <a:schemeClr val="bg2">
                    <a:lumMod val="10000"/>
                  </a:schemeClr>
                </a:solidFill>
                <a:latin typeface="Times New Roman"/>
                <a:cs typeface="Times New Roman"/>
              </a:rPr>
              <a:t>NH3</a:t>
            </a:r>
            <a:r>
              <a:rPr lang="en-GB">
                <a:solidFill>
                  <a:schemeClr val="bg2">
                    <a:lumMod val="10000"/>
                  </a:schemeClr>
                </a:solidFill>
                <a:latin typeface="Times New Roman"/>
                <a:cs typeface="Times New Roman"/>
              </a:rPr>
              <a:t>),                                                       5</a:t>
            </a:r>
            <a:r>
              <a:rPr lang="en-GB" dirty="0">
                <a:solidFill>
                  <a:schemeClr val="bg2">
                    <a:lumMod val="10000"/>
                  </a:schemeClr>
                </a:solidFill>
                <a:latin typeface="Times New Roman"/>
                <a:cs typeface="Times New Roman"/>
              </a:rPr>
              <a:t>.  Carbon monoxide (CO)</a:t>
            </a:r>
          </a:p>
          <a:p>
            <a:pPr marL="914400" lvl="1" indent="-457200">
              <a:buFont typeface="+mj-lt"/>
              <a:buAutoNum type="arabicPeriod"/>
            </a:pPr>
            <a:r>
              <a:rPr lang="en-GB" dirty="0">
                <a:solidFill>
                  <a:schemeClr val="bg2">
                    <a:lumMod val="10000"/>
                  </a:schemeClr>
                </a:solidFill>
                <a:latin typeface="Times New Roman"/>
                <a:cs typeface="Times New Roman"/>
              </a:rPr>
              <a:t>Nitrogen oxides (NOx)                                               6.  Ground-level ozone (</a:t>
            </a:r>
            <a:r>
              <a:rPr lang="en-GB" dirty="0" err="1">
                <a:solidFill>
                  <a:schemeClr val="bg2">
                    <a:lumMod val="10000"/>
                  </a:schemeClr>
                </a:solidFill>
                <a:latin typeface="Times New Roman"/>
                <a:cs typeface="Times New Roman"/>
              </a:rPr>
              <a:t>O3</a:t>
            </a:r>
            <a:r>
              <a:rPr lang="en-GB" dirty="0">
                <a:solidFill>
                  <a:schemeClr val="bg2">
                    <a:lumMod val="10000"/>
                  </a:schemeClr>
                </a:solidFill>
                <a:latin typeface="Times New Roman"/>
                <a:cs typeface="Times New Roman"/>
              </a:rPr>
              <a:t>)</a:t>
            </a:r>
          </a:p>
          <a:p>
            <a:pPr marL="914400" lvl="1" indent="-457200">
              <a:buFont typeface="+mj-lt"/>
              <a:buAutoNum type="arabicPeriod"/>
            </a:pPr>
            <a:r>
              <a:rPr lang="en-GB" dirty="0">
                <a:solidFill>
                  <a:schemeClr val="bg2">
                    <a:lumMod val="10000"/>
                  </a:schemeClr>
                </a:solidFill>
                <a:latin typeface="Times New Roman"/>
                <a:cs typeface="Times New Roman"/>
              </a:rPr>
              <a:t>Particulate matter (PM)                                               7.  Sulphur dioxide (</a:t>
            </a:r>
            <a:r>
              <a:rPr lang="en-GB" dirty="0" err="1">
                <a:solidFill>
                  <a:schemeClr val="bg2">
                    <a:lumMod val="10000"/>
                  </a:schemeClr>
                </a:solidFill>
                <a:latin typeface="Times New Roman"/>
                <a:cs typeface="Times New Roman"/>
              </a:rPr>
              <a:t>SO2</a:t>
            </a:r>
            <a:r>
              <a:rPr lang="en-GB" dirty="0">
                <a:solidFill>
                  <a:schemeClr val="bg2">
                    <a:lumMod val="10000"/>
                  </a:schemeClr>
                </a:solidFill>
                <a:latin typeface="Times New Roman"/>
                <a:cs typeface="Times New Roman"/>
              </a:rPr>
              <a:t>)</a:t>
            </a:r>
          </a:p>
          <a:p>
            <a:pPr marL="914400" lvl="1" indent="-457200">
              <a:buFont typeface="+mj-lt"/>
              <a:buAutoNum type="arabicPeriod"/>
            </a:pPr>
            <a:r>
              <a:rPr lang="en-GB" dirty="0">
                <a:solidFill>
                  <a:schemeClr val="bg2">
                    <a:lumMod val="10000"/>
                  </a:schemeClr>
                </a:solidFill>
                <a:latin typeface="Times New Roman"/>
                <a:cs typeface="Times New Roman"/>
              </a:rPr>
              <a:t>and volatile organic compounds (VOCs)</a:t>
            </a:r>
          </a:p>
          <a:p>
            <a:pPr marL="457200" lvl="1" indent="0" algn="r">
              <a:buNone/>
            </a:pPr>
            <a:r>
              <a:rPr lang="en-GB" sz="1800" i="1" dirty="0">
                <a:solidFill>
                  <a:srgbClr val="000000"/>
                </a:solidFill>
                <a:latin typeface="Times New Roman"/>
                <a:cs typeface="Times New Roman"/>
              </a:rPr>
              <a:t>-What Is Air Quality? | </a:t>
            </a:r>
            <a:r>
              <a:rPr lang="en-GB" sz="1800" i="1" dirty="0" err="1">
                <a:solidFill>
                  <a:srgbClr val="000000"/>
                </a:solidFill>
                <a:latin typeface="Times New Roman"/>
                <a:cs typeface="Times New Roman"/>
              </a:rPr>
              <a:t>Center</a:t>
            </a:r>
            <a:r>
              <a:rPr lang="en-GB" sz="1800" i="1" dirty="0">
                <a:solidFill>
                  <a:srgbClr val="000000"/>
                </a:solidFill>
                <a:latin typeface="Times New Roman"/>
                <a:cs typeface="Times New Roman"/>
              </a:rPr>
              <a:t> for Science Education (</a:t>
            </a:r>
            <a:r>
              <a:rPr lang="en-GB" sz="1800" i="1" dirty="0" err="1">
                <a:solidFill>
                  <a:srgbClr val="000000"/>
                </a:solidFill>
                <a:latin typeface="Times New Roman"/>
                <a:cs typeface="Times New Roman"/>
              </a:rPr>
              <a:t>ucar.edu</a:t>
            </a:r>
            <a:r>
              <a:rPr lang="en-GB" sz="1800" i="1" dirty="0">
                <a:solidFill>
                  <a:srgbClr val="000000"/>
                </a:solidFill>
                <a:latin typeface="Times New Roman"/>
                <a:cs typeface="Times New Roman"/>
              </a:rPr>
              <a:t>)</a:t>
            </a:r>
            <a:endParaRPr lang="en-GB" dirty="0">
              <a:solidFill>
                <a:schemeClr val="bg2">
                  <a:lumMod val="10000"/>
                </a:schemeClr>
              </a:solidFill>
              <a:latin typeface="Times New Roman"/>
              <a:cs typeface="Times New Roman"/>
            </a:endParaRPr>
          </a:p>
          <a:p>
            <a:pPr marL="914400" lvl="1" indent="-457200">
              <a:buAutoNum type="arabicPeriod"/>
            </a:pPr>
            <a:endParaRPr lang="en-GB" dirty="0">
              <a:solidFill>
                <a:schemeClr val="bg2">
                  <a:lumMod val="10000"/>
                </a:schemeClr>
              </a:solidFill>
              <a:latin typeface="Times New Roman"/>
              <a:cs typeface="Times New Roman"/>
            </a:endParaRPr>
          </a:p>
        </p:txBody>
      </p:sp>
    </p:spTree>
    <p:extLst>
      <p:ext uri="{BB962C8B-B14F-4D97-AF65-F5344CB8AC3E}">
        <p14:creationId xmlns:p14="http://schemas.microsoft.com/office/powerpoint/2010/main" val="108940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B688-6F42-B0DD-F7CF-12E5AADFBFDA}"/>
              </a:ext>
            </a:extLst>
          </p:cNvPr>
          <p:cNvSpPr>
            <a:spLocks noGrp="1"/>
          </p:cNvSpPr>
          <p:nvPr>
            <p:ph type="title"/>
          </p:nvPr>
        </p:nvSpPr>
        <p:spPr>
          <a:xfrm>
            <a:off x="838200" y="-4989"/>
            <a:ext cx="10515600" cy="901021"/>
          </a:xfrm>
        </p:spPr>
        <p:txBody>
          <a:bodyPr/>
          <a:lstStyle/>
          <a:p>
            <a:pPr algn="ctr"/>
            <a:r>
              <a:rPr lang="en-US" b="1">
                <a:solidFill>
                  <a:schemeClr val="tx2"/>
                </a:solidFill>
                <a:latin typeface="Times New Roman"/>
                <a:cs typeface="Calibri Light"/>
              </a:rPr>
              <a:t>WHERE IS THE GAP??</a:t>
            </a:r>
            <a:endParaRPr lang="en-US" b="1">
              <a:solidFill>
                <a:schemeClr val="tx2"/>
              </a:solidFill>
              <a:latin typeface="Times New Roman"/>
              <a:cs typeface="Times New Roman"/>
            </a:endParaRPr>
          </a:p>
        </p:txBody>
      </p:sp>
      <p:sp>
        <p:nvSpPr>
          <p:cNvPr id="3" name="Content Placeholder 2">
            <a:extLst>
              <a:ext uri="{FF2B5EF4-FFF2-40B4-BE49-F238E27FC236}">
                <a16:creationId xmlns:a16="http://schemas.microsoft.com/office/drawing/2014/main" id="{EAB457FD-4B76-7BBA-8726-05846BACFA64}"/>
              </a:ext>
            </a:extLst>
          </p:cNvPr>
          <p:cNvSpPr>
            <a:spLocks noGrp="1"/>
          </p:cNvSpPr>
          <p:nvPr>
            <p:ph idx="1"/>
          </p:nvPr>
        </p:nvSpPr>
        <p:spPr>
          <a:xfrm>
            <a:off x="243688" y="747941"/>
            <a:ext cx="11688773" cy="5996224"/>
          </a:xfrm>
          <a:ln w="28575">
            <a:solidFill>
              <a:schemeClr val="tx1"/>
            </a:solidFill>
          </a:ln>
        </p:spPr>
        <p:txBody>
          <a:bodyPr vert="horz" lIns="91440" tIns="45720" rIns="91440" bIns="45720" rtlCol="0" anchor="t">
            <a:noAutofit/>
          </a:bodyPr>
          <a:lstStyle/>
          <a:p>
            <a:pPr marL="0" indent="0" algn="just">
              <a:buNone/>
            </a:pPr>
            <a:r>
              <a:rPr lang="en-GB" sz="2000">
                <a:solidFill>
                  <a:srgbClr val="000000"/>
                </a:solidFill>
                <a:latin typeface="Times New Roman"/>
                <a:ea typeface="+mn-lt"/>
                <a:cs typeface="Times New Roman"/>
              </a:rPr>
              <a:t>In 2019,99% of the world population was living in places where the WHO’s strictest 2021 air quality guideline levels were not met Government actions on air quality are steadily growing, but implementation and capacity gaps hinder progress towards clean air.(</a:t>
            </a:r>
            <a:r>
              <a:rPr lang="en-US" sz="2000">
                <a:hlinkClick r:id="rId2">
                  <a:extLst>
                    <a:ext uri="{A12FA001-AC4F-418D-AE19-62706E023703}">
                      <ahyp:hlinkClr xmlns:ahyp="http://schemas.microsoft.com/office/drawing/2018/hyperlinkcolor" val="tx"/>
                    </a:ext>
                  </a:extLst>
                </a:hlinkClick>
              </a:rPr>
              <a:t>Ambient (outdoor) air pollution (</a:t>
            </a:r>
            <a:r>
              <a:rPr lang="en-US" sz="2000" err="1">
                <a:hlinkClick r:id="rId2">
                  <a:extLst>
                    <a:ext uri="{A12FA001-AC4F-418D-AE19-62706E023703}">
                      <ahyp:hlinkClr xmlns:ahyp="http://schemas.microsoft.com/office/drawing/2018/hyperlinkcolor" val="tx"/>
                    </a:ext>
                  </a:extLst>
                </a:hlinkClick>
              </a:rPr>
              <a:t>who.int</a:t>
            </a:r>
            <a:r>
              <a:rPr lang="en-US" sz="2000">
                <a:hlinkClick r:id="rId2">
                  <a:extLst>
                    <a:ext uri="{A12FA001-AC4F-418D-AE19-62706E023703}">
                      <ahyp:hlinkClr xmlns:ahyp="http://schemas.microsoft.com/office/drawing/2018/hyperlinkcolor" val="tx"/>
                    </a:ext>
                  </a:extLst>
                </a:hlinkClick>
              </a:rPr>
              <a:t>)</a:t>
            </a:r>
            <a:endParaRPr lang="en-US" sz="2000">
              <a:solidFill>
                <a:srgbClr val="000000"/>
              </a:solidFill>
              <a:latin typeface="Times New Roman"/>
              <a:ea typeface="+mn-lt"/>
              <a:cs typeface="Times New Roman"/>
            </a:endParaRPr>
          </a:p>
          <a:p>
            <a:pPr algn="just"/>
            <a:r>
              <a:rPr lang="en-US" sz="2000" b="1">
                <a:solidFill>
                  <a:srgbClr val="1F1F1F"/>
                </a:solidFill>
                <a:latin typeface="Times New Roman"/>
                <a:ea typeface="+mn-lt"/>
                <a:cs typeface="+mn-lt"/>
              </a:rPr>
              <a:t>Limited Monitoring Stations</a:t>
            </a:r>
            <a:r>
              <a:rPr lang="en-US" sz="2000">
                <a:solidFill>
                  <a:srgbClr val="1F1F1F"/>
                </a:solidFill>
                <a:latin typeface="Times New Roman"/>
                <a:ea typeface="+mn-lt"/>
                <a:cs typeface="+mn-lt"/>
              </a:rPr>
              <a:t>: Despite recent improvements, the network of air quality monitoring stations in Nepal is still not dense enough, particularly outside the Kathmandu Valley. This leads to limited data from various regions, hindering accurate assessment of the national air pollution picture.</a:t>
            </a:r>
            <a:endParaRPr lang="en-US" sz="2000">
              <a:solidFill>
                <a:srgbClr val="000000"/>
              </a:solidFill>
              <a:latin typeface="Times New Roman"/>
              <a:ea typeface="+mn-lt"/>
              <a:cs typeface="+mn-lt"/>
            </a:endParaRPr>
          </a:p>
          <a:p>
            <a:pPr marL="0" indent="0" algn="r">
              <a:buNone/>
            </a:pPr>
            <a:r>
              <a:rPr lang="en-US" sz="2400">
                <a:solidFill>
                  <a:srgbClr val="1F1F1F"/>
                </a:solidFill>
                <a:latin typeface="Times New Roman"/>
                <a:ea typeface="+mn-lt"/>
                <a:cs typeface="+mn-lt"/>
              </a:rPr>
              <a:t> </a:t>
            </a:r>
            <a:r>
              <a:rPr lang="en-US" sz="1800" i="1">
                <a:latin typeface="Times New Roman"/>
                <a:ea typeface="+mn-lt"/>
                <a:cs typeface="+mn-lt"/>
              </a:rPr>
              <a:t>(SOURCE: Department of Environment, Nepal: https://</a:t>
            </a:r>
            <a:r>
              <a:rPr lang="en-US" sz="1800" i="1" err="1">
                <a:latin typeface="Times New Roman"/>
                <a:ea typeface="+mn-lt"/>
                <a:cs typeface="+mn-lt"/>
              </a:rPr>
              <a:t>pollution.gov.np</a:t>
            </a:r>
            <a:r>
              <a:rPr lang="en-US" sz="1800" i="1">
                <a:latin typeface="Times New Roman"/>
                <a:ea typeface="+mn-lt"/>
                <a:cs typeface="+mn-lt"/>
              </a:rPr>
              <a:t>/portal/)</a:t>
            </a:r>
            <a:endParaRPr lang="en-US" sz="1800" i="1">
              <a:latin typeface="Times New Roman"/>
              <a:cs typeface="Calibri" panose="020F0502020204030204"/>
            </a:endParaRPr>
          </a:p>
          <a:p>
            <a:pPr algn="just"/>
            <a:r>
              <a:rPr lang="en-US" sz="2000" b="1">
                <a:solidFill>
                  <a:srgbClr val="1F1F1F"/>
                </a:solidFill>
                <a:latin typeface="Times New Roman"/>
                <a:ea typeface="+mn-lt"/>
                <a:cs typeface="+mn-lt"/>
              </a:rPr>
              <a:t>Missing Rural Data</a:t>
            </a:r>
            <a:r>
              <a:rPr lang="en-US" sz="2000">
                <a:solidFill>
                  <a:srgbClr val="1F1F1F"/>
                </a:solidFill>
                <a:latin typeface="Times New Roman"/>
                <a:ea typeface="+mn-lt"/>
                <a:cs typeface="+mn-lt"/>
              </a:rPr>
              <a:t>: Existing stations are often concentrated in urban areas, neglecting rural areas where significant pollution sources like brick kilns and agricultural burning exist. This creates a blind spot in understanding the full scope of air pollution exposure for rural populations.</a:t>
            </a:r>
            <a:endParaRPr lang="en-US" sz="2000">
              <a:solidFill>
                <a:srgbClr val="000000"/>
              </a:solidFill>
              <a:latin typeface="Times New Roman"/>
              <a:ea typeface="+mn-lt"/>
              <a:cs typeface="Times New Roman"/>
            </a:endParaRPr>
          </a:p>
          <a:p>
            <a:pPr marL="0" indent="0" algn="r">
              <a:buNone/>
            </a:pPr>
            <a:r>
              <a:rPr lang="en-US" sz="1800" i="1">
                <a:latin typeface="Times New Roman"/>
                <a:ea typeface="+mn-lt"/>
                <a:cs typeface="+mn-lt"/>
              </a:rPr>
              <a:t> (</a:t>
            </a:r>
            <a:r>
              <a:rPr lang="en-US" sz="1800" i="1">
                <a:latin typeface="Times New Roman"/>
                <a:ea typeface="+mn-lt"/>
                <a:cs typeface="Times New Roman"/>
              </a:rPr>
              <a:t>SOURCE</a:t>
            </a:r>
            <a:r>
              <a:rPr lang="en-US" sz="1800" i="1">
                <a:latin typeface="Times New Roman"/>
                <a:ea typeface="+mn-lt"/>
                <a:cs typeface="+mn-lt"/>
              </a:rPr>
              <a:t>: WHO report on Kathmandu: </a:t>
            </a:r>
            <a:r>
              <a:rPr lang="en-US" sz="1800" i="1">
                <a:ea typeface="+mn-lt"/>
                <a:cs typeface="+mn-lt"/>
              </a:rPr>
              <a:t>Kathmandu, Nepal (</a:t>
            </a:r>
            <a:r>
              <a:rPr lang="en-US" sz="1800" i="1" err="1">
                <a:ea typeface="+mn-lt"/>
                <a:cs typeface="+mn-lt"/>
              </a:rPr>
              <a:t>who.int</a:t>
            </a:r>
            <a:r>
              <a:rPr lang="en-US" sz="1800" i="1">
                <a:ea typeface="+mn-lt"/>
                <a:cs typeface="+mn-lt"/>
              </a:rPr>
              <a:t>)</a:t>
            </a:r>
            <a:endParaRPr lang="en-US" sz="2400" i="1">
              <a:latin typeface="Times New Roman"/>
              <a:ea typeface="+mn-lt"/>
              <a:cs typeface="Times New Roman"/>
            </a:endParaRPr>
          </a:p>
          <a:p>
            <a:pPr marL="342900" indent="-342900" algn="just"/>
            <a:r>
              <a:rPr lang="en-US" sz="2000" b="1">
                <a:solidFill>
                  <a:srgbClr val="1F1F1F"/>
                </a:solidFill>
                <a:latin typeface="Times New Roman"/>
                <a:ea typeface="+mn-lt"/>
                <a:cs typeface="+mn-lt"/>
              </a:rPr>
              <a:t>Insufficient Real-time Data</a:t>
            </a:r>
            <a:r>
              <a:rPr lang="en-US" sz="2000">
                <a:solidFill>
                  <a:srgbClr val="1F1F1F"/>
                </a:solidFill>
                <a:latin typeface="Times New Roman"/>
                <a:ea typeface="+mn-lt"/>
                <a:cs typeface="+mn-lt"/>
              </a:rPr>
              <a:t>: Real-time air quality data availability is inconsistent across stations, hindering public awareness and timely response to pollution spikes. </a:t>
            </a:r>
            <a:endParaRPr lang="en-US" sz="2000">
              <a:solidFill>
                <a:srgbClr val="000000"/>
              </a:solidFill>
              <a:latin typeface="Times New Roman"/>
              <a:ea typeface="+mn-lt"/>
              <a:cs typeface="Times New Roman"/>
            </a:endParaRPr>
          </a:p>
          <a:p>
            <a:pPr marL="0" indent="0" algn="r">
              <a:buNone/>
            </a:pPr>
            <a:r>
              <a:rPr lang="en-US" sz="1800" i="1">
                <a:latin typeface="Times New Roman"/>
                <a:ea typeface="+mn-lt"/>
                <a:cs typeface="+mn-lt"/>
              </a:rPr>
              <a:t>(</a:t>
            </a:r>
            <a:r>
              <a:rPr lang="en-US" sz="1800" i="1">
                <a:latin typeface="Times New Roman"/>
                <a:ea typeface="+mn-lt"/>
                <a:cs typeface="Times New Roman"/>
              </a:rPr>
              <a:t>SOURCE</a:t>
            </a:r>
            <a:r>
              <a:rPr lang="en-US" sz="1800" i="1">
                <a:latin typeface="Times New Roman"/>
                <a:ea typeface="+mn-lt"/>
                <a:cs typeface="+mn-lt"/>
              </a:rPr>
              <a:t>: </a:t>
            </a:r>
            <a:r>
              <a:rPr lang="en-US" sz="1800" i="1" err="1">
                <a:latin typeface="Times New Roman"/>
                <a:ea typeface="+mn-lt"/>
                <a:cs typeface="+mn-lt"/>
              </a:rPr>
              <a:t>IQAir</a:t>
            </a:r>
            <a:r>
              <a:rPr lang="en-US" sz="1800" i="1">
                <a:latin typeface="Times New Roman"/>
                <a:ea typeface="+mn-lt"/>
                <a:cs typeface="+mn-lt"/>
              </a:rPr>
              <a:t> report on Nepal: </a:t>
            </a:r>
            <a:r>
              <a:rPr lang="en-US" sz="1800" i="1">
                <a:latin typeface="Times New Roman"/>
                <a:ea typeface="+mn-lt"/>
                <a:cs typeface="+mn-lt"/>
                <a:hlinkClick r:id="rId3">
                  <a:extLst>
                    <a:ext uri="{A12FA001-AC4F-418D-AE19-62706E023703}">
                      <ahyp:hlinkClr xmlns:ahyp="http://schemas.microsoft.com/office/drawing/2018/hyperlinkcolor" val="tx"/>
                    </a:ext>
                  </a:extLst>
                </a:hlinkClick>
              </a:rPr>
              <a:t>https://</a:t>
            </a:r>
            <a:r>
              <a:rPr lang="en-US" sz="1800" i="1" err="1">
                <a:latin typeface="Times New Roman"/>
                <a:ea typeface="+mn-lt"/>
                <a:cs typeface="+mn-lt"/>
                <a:hlinkClick r:id="rId3">
                  <a:extLst>
                    <a:ext uri="{A12FA001-AC4F-418D-AE19-62706E023703}">
                      <ahyp:hlinkClr xmlns:ahyp="http://schemas.microsoft.com/office/drawing/2018/hyperlinkcolor" val="tx"/>
                    </a:ext>
                  </a:extLst>
                </a:hlinkClick>
              </a:rPr>
              <a:t>www.iqair.com</a:t>
            </a:r>
            <a:r>
              <a:rPr lang="en-US" sz="1800" i="1">
                <a:latin typeface="Times New Roman"/>
                <a:ea typeface="+mn-lt"/>
                <a:cs typeface="+mn-lt"/>
                <a:hlinkClick r:id="rId3">
                  <a:extLst>
                    <a:ext uri="{A12FA001-AC4F-418D-AE19-62706E023703}">
                      <ahyp:hlinkClr xmlns:ahyp="http://schemas.microsoft.com/office/drawing/2018/hyperlinkcolor" val="tx"/>
                    </a:ext>
                  </a:extLst>
                </a:hlinkClick>
              </a:rPr>
              <a:t>/</a:t>
            </a:r>
            <a:r>
              <a:rPr lang="en-US" sz="1800" i="1" err="1">
                <a:latin typeface="Times New Roman"/>
                <a:ea typeface="+mn-lt"/>
                <a:cs typeface="+mn-lt"/>
                <a:hlinkClick r:id="rId3">
                  <a:extLst>
                    <a:ext uri="{A12FA001-AC4F-418D-AE19-62706E023703}">
                      <ahyp:hlinkClr xmlns:ahyp="http://schemas.microsoft.com/office/drawing/2018/hyperlinkcolor" val="tx"/>
                    </a:ext>
                  </a:extLst>
                </a:hlinkClick>
              </a:rPr>
              <a:t>nepal</a:t>
            </a:r>
            <a:r>
              <a:rPr lang="en-US" sz="1800" i="1">
                <a:latin typeface="Times New Roman"/>
                <a:ea typeface="+mn-lt"/>
                <a:cs typeface="+mn-lt"/>
              </a:rPr>
              <a:t>)</a:t>
            </a:r>
            <a:endParaRPr lang="en-US" sz="1800" i="1">
              <a:latin typeface="Times New Roman"/>
              <a:cs typeface="Times New Roman"/>
            </a:endParaRPr>
          </a:p>
          <a:p>
            <a:pPr algn="just">
              <a:buFont typeface="Arial"/>
              <a:buChar char="•"/>
            </a:pPr>
            <a:r>
              <a:rPr lang="en-US" sz="2000" b="1">
                <a:solidFill>
                  <a:srgbClr val="1F1F1F"/>
                </a:solidFill>
                <a:latin typeface="Times New Roman"/>
                <a:cs typeface="Times New Roman"/>
              </a:rPr>
              <a:t>Outdated Monitoring Equipment</a:t>
            </a:r>
            <a:r>
              <a:rPr lang="en-US" sz="2000">
                <a:solidFill>
                  <a:srgbClr val="1F1F1F"/>
                </a:solidFill>
                <a:latin typeface="Times New Roman"/>
                <a:cs typeface="Times New Roman"/>
              </a:rPr>
              <a:t>: Some stations use outdated equipment with lower accuracy and reliability, leading to potentially inaccurate data. </a:t>
            </a:r>
          </a:p>
          <a:p>
            <a:pPr marL="0" indent="0" algn="r">
              <a:buNone/>
            </a:pPr>
            <a:r>
              <a:rPr lang="en-US" sz="2000" i="1">
                <a:solidFill>
                  <a:srgbClr val="1F1F1F"/>
                </a:solidFill>
                <a:latin typeface="Times New Roman"/>
                <a:cs typeface="Times New Roman"/>
              </a:rPr>
              <a:t>(</a:t>
            </a:r>
            <a:r>
              <a:rPr lang="en-US" sz="2000" i="1">
                <a:latin typeface="Times New Roman"/>
                <a:cs typeface="Times New Roman"/>
              </a:rPr>
              <a:t>SOURCE</a:t>
            </a:r>
            <a:r>
              <a:rPr lang="en-US" sz="1800" i="1">
                <a:solidFill>
                  <a:srgbClr val="1F1F1F"/>
                </a:solidFill>
                <a:latin typeface="Times New Roman"/>
                <a:cs typeface="Times New Roman"/>
              </a:rPr>
              <a:t>: </a:t>
            </a:r>
            <a:r>
              <a:rPr lang="en-US" sz="1800" i="1" err="1">
                <a:solidFill>
                  <a:srgbClr val="1F1F1F"/>
                </a:solidFill>
                <a:latin typeface="Times New Roman"/>
                <a:cs typeface="Times New Roman"/>
              </a:rPr>
              <a:t>IQAir</a:t>
            </a:r>
            <a:r>
              <a:rPr lang="en-US" sz="1800" i="1">
                <a:solidFill>
                  <a:srgbClr val="1F1F1F"/>
                </a:solidFill>
                <a:latin typeface="Times New Roman"/>
                <a:cs typeface="Times New Roman"/>
              </a:rPr>
              <a:t> report on Nepal)</a:t>
            </a:r>
            <a:endParaRPr lang="en-US" sz="1800">
              <a:solidFill>
                <a:srgbClr val="1F1F1F"/>
              </a:solidFill>
              <a:latin typeface="Times New Roman"/>
              <a:cs typeface="Times New Roman"/>
            </a:endParaRPr>
          </a:p>
          <a:p>
            <a:pPr marL="0" indent="0" algn="r">
              <a:buNone/>
            </a:pPr>
            <a:endParaRPr lang="en-US" sz="1800" i="1">
              <a:latin typeface="Times New Roman"/>
              <a:cs typeface="Calibri"/>
            </a:endParaRPr>
          </a:p>
          <a:p>
            <a:pPr marL="342900" indent="-342900" algn="just"/>
            <a:endParaRPr lang="en-US" sz="2400">
              <a:latin typeface="Times New Roman"/>
              <a:cs typeface="Calibri"/>
            </a:endParaRPr>
          </a:p>
        </p:txBody>
      </p:sp>
    </p:spTree>
    <p:extLst>
      <p:ext uri="{BB962C8B-B14F-4D97-AF65-F5344CB8AC3E}">
        <p14:creationId xmlns:p14="http://schemas.microsoft.com/office/powerpoint/2010/main" val="45190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E23EB1-8646-4D78-9F77-5F336D138BDB}"/>
              </a:ext>
            </a:extLst>
          </p:cNvPr>
          <p:cNvSpPr>
            <a:spLocks noGrp="1"/>
          </p:cNvSpPr>
          <p:nvPr>
            <p:ph idx="1"/>
          </p:nvPr>
        </p:nvSpPr>
        <p:spPr>
          <a:xfrm>
            <a:off x="250372" y="258083"/>
            <a:ext cx="11658599" cy="6452279"/>
          </a:xfrm>
          <a:ln w="28575">
            <a:solidFill>
              <a:schemeClr val="tx2"/>
            </a:solidFill>
          </a:ln>
        </p:spPr>
        <p:txBody>
          <a:bodyPr vert="horz" lIns="91440" tIns="45720" rIns="91440" bIns="45720" rtlCol="0" anchor="t">
            <a:normAutofit fontScale="92500" lnSpcReduction="10000"/>
          </a:bodyPr>
          <a:lstStyle/>
          <a:p>
            <a:pPr algn="just">
              <a:buFont typeface="Arial"/>
              <a:buChar char="•"/>
            </a:pPr>
            <a:r>
              <a:rPr lang="en-US" sz="2400" b="1">
                <a:solidFill>
                  <a:srgbClr val="1F1F1F"/>
                </a:solidFill>
                <a:latin typeface="Times New Roman"/>
                <a:cs typeface="Times New Roman"/>
              </a:rPr>
              <a:t>Lack of Long-term Data Analysis</a:t>
            </a:r>
            <a:r>
              <a:rPr lang="en-US" sz="2400">
                <a:solidFill>
                  <a:srgbClr val="1F1F1F"/>
                </a:solidFill>
                <a:latin typeface="Times New Roman"/>
                <a:cs typeface="Times New Roman"/>
              </a:rPr>
              <a:t>: Historical data analysis and trend studies are crucial for understanding long-term air quality changes and assessing the effectiveness of pollution mitigation efforts. However, such analysis is often limited due to data inconsistencies and gaps. </a:t>
            </a:r>
            <a:endParaRPr lang="en-US">
              <a:cs typeface="Calibri" panose="020F0502020204030204"/>
            </a:endParaRPr>
          </a:p>
          <a:p>
            <a:pPr marL="0" indent="0" algn="r">
              <a:buNone/>
            </a:pPr>
            <a:r>
              <a:rPr lang="en-US" sz="1800" i="1">
                <a:solidFill>
                  <a:srgbClr val="1F1F1F"/>
                </a:solidFill>
                <a:latin typeface="Times New Roman"/>
                <a:cs typeface="Times New Roman"/>
              </a:rPr>
              <a:t>(</a:t>
            </a:r>
            <a:r>
              <a:rPr lang="en-US" sz="1800" i="1">
                <a:solidFill>
                  <a:srgbClr val="000000"/>
                </a:solidFill>
                <a:latin typeface="Times New Roman"/>
                <a:cs typeface="Times New Roman"/>
              </a:rPr>
              <a:t>SOURCE</a:t>
            </a:r>
            <a:r>
              <a:rPr lang="en-US" sz="1800" i="1">
                <a:solidFill>
                  <a:srgbClr val="1F1F1F"/>
                </a:solidFill>
                <a:latin typeface="Times New Roman"/>
                <a:cs typeface="Times New Roman"/>
              </a:rPr>
              <a:t>: Department of Environment, Nepal)</a:t>
            </a:r>
            <a:endParaRPr lang="en-US" sz="1800" i="1">
              <a:cs typeface="Calibri" panose="020F0502020204030204"/>
            </a:endParaRPr>
          </a:p>
          <a:p>
            <a:pPr algn="just"/>
            <a:r>
              <a:rPr lang="en-US" sz="2400" b="1">
                <a:solidFill>
                  <a:srgbClr val="1F1F1F"/>
                </a:solidFill>
                <a:latin typeface="Times New Roman"/>
                <a:cs typeface="Calibri"/>
              </a:rPr>
              <a:t>Limited Maintenance and Calibration:</a:t>
            </a:r>
            <a:r>
              <a:rPr lang="en-US" sz="2400">
                <a:solidFill>
                  <a:srgbClr val="1F1F1F"/>
                </a:solidFill>
                <a:latin typeface="Times New Roman"/>
                <a:cs typeface="Calibri"/>
              </a:rPr>
              <a:t> Regular maintenance and calibration of monitoring equipment is crucial for ensuring data accuracy. However, resource constraints sometimes lead to lapses in this aspect.</a:t>
            </a:r>
          </a:p>
          <a:p>
            <a:pPr marL="0" indent="0" algn="r">
              <a:buNone/>
            </a:pPr>
            <a:r>
              <a:rPr lang="en-US" sz="1800" i="1">
                <a:solidFill>
                  <a:srgbClr val="1F1F1F"/>
                </a:solidFill>
                <a:latin typeface="Times New Roman"/>
                <a:cs typeface="Calibri"/>
              </a:rPr>
              <a:t> (</a:t>
            </a:r>
            <a:r>
              <a:rPr lang="en-US" sz="1800" i="1">
                <a:solidFill>
                  <a:srgbClr val="000000"/>
                </a:solidFill>
                <a:latin typeface="Times New Roman"/>
                <a:cs typeface="Times New Roman"/>
              </a:rPr>
              <a:t>SOURCE</a:t>
            </a:r>
            <a:r>
              <a:rPr lang="en-US" sz="1800" i="1">
                <a:solidFill>
                  <a:srgbClr val="1F1F1F"/>
                </a:solidFill>
                <a:latin typeface="Times New Roman"/>
                <a:cs typeface="Calibri"/>
              </a:rPr>
              <a:t>: Department of Environment, Nepal)</a:t>
            </a:r>
            <a:endParaRPr lang="en-US" sz="1800" i="1">
              <a:cs typeface="Calibri" panose="020F0502020204030204"/>
            </a:endParaRPr>
          </a:p>
          <a:p>
            <a:pPr algn="just"/>
            <a:r>
              <a:rPr lang="en-US" sz="2400" b="1">
                <a:solidFill>
                  <a:srgbClr val="1F1F1F"/>
                </a:solidFill>
                <a:latin typeface="Times New Roman"/>
                <a:cs typeface="Calibri"/>
              </a:rPr>
              <a:t>Public Awareness Deficits</a:t>
            </a:r>
            <a:r>
              <a:rPr lang="en-US" sz="2400">
                <a:solidFill>
                  <a:srgbClr val="1F1F1F"/>
                </a:solidFill>
                <a:latin typeface="Times New Roman"/>
                <a:cs typeface="Calibri"/>
              </a:rPr>
              <a:t>: Public awareness about air pollution dangers and preventive measures is often low, particularly in rural areas. This hinders community engagement and adoption of cleaner practices.</a:t>
            </a:r>
          </a:p>
          <a:p>
            <a:pPr marL="0" indent="0" algn="r">
              <a:buNone/>
            </a:pPr>
            <a:r>
              <a:rPr lang="en-US" sz="2400">
                <a:solidFill>
                  <a:srgbClr val="1F1F1F"/>
                </a:solidFill>
                <a:latin typeface="Times New Roman"/>
                <a:cs typeface="Calibri"/>
              </a:rPr>
              <a:t> </a:t>
            </a:r>
            <a:r>
              <a:rPr lang="en-US" sz="1800" i="1">
                <a:solidFill>
                  <a:srgbClr val="1F1F1F"/>
                </a:solidFill>
                <a:latin typeface="Times New Roman"/>
                <a:cs typeface="Calibri"/>
              </a:rPr>
              <a:t>(</a:t>
            </a:r>
            <a:r>
              <a:rPr lang="en-US" sz="1800" i="1">
                <a:solidFill>
                  <a:srgbClr val="000000"/>
                </a:solidFill>
                <a:latin typeface="Times New Roman"/>
                <a:cs typeface="Times New Roman"/>
              </a:rPr>
              <a:t>SOURCE</a:t>
            </a:r>
            <a:r>
              <a:rPr lang="en-US" sz="1800" i="1">
                <a:solidFill>
                  <a:srgbClr val="1F1F1F"/>
                </a:solidFill>
                <a:latin typeface="Times New Roman"/>
                <a:cs typeface="Calibri"/>
              </a:rPr>
              <a:t>: WHO report on Kathmandu)</a:t>
            </a:r>
            <a:endParaRPr lang="en-US" sz="1800" i="1">
              <a:cs typeface="Calibri" panose="020F0502020204030204"/>
            </a:endParaRPr>
          </a:p>
          <a:p>
            <a:pPr algn="just"/>
            <a:r>
              <a:rPr lang="en-US" sz="2400" b="1">
                <a:solidFill>
                  <a:srgbClr val="1F1F1F"/>
                </a:solidFill>
                <a:latin typeface="Times New Roman"/>
                <a:cs typeface="Calibri"/>
              </a:rPr>
              <a:t>Limited Health Impact Studies</a:t>
            </a:r>
            <a:r>
              <a:rPr lang="en-US" sz="2400">
                <a:solidFill>
                  <a:srgbClr val="1F1F1F"/>
                </a:solidFill>
                <a:latin typeface="Times New Roman"/>
                <a:cs typeface="Calibri"/>
              </a:rPr>
              <a:t>: Comprehensive studies on the health burden of air pollution in Nepal are still scarce, making it difficult to quantify the full impact on public health and healthcare systems.</a:t>
            </a:r>
          </a:p>
          <a:p>
            <a:pPr marL="0" indent="0" algn="r">
              <a:buNone/>
            </a:pPr>
            <a:r>
              <a:rPr lang="en-US" sz="1800" i="1">
                <a:solidFill>
                  <a:srgbClr val="1F1F1F"/>
                </a:solidFill>
                <a:latin typeface="Times New Roman"/>
                <a:cs typeface="Calibri"/>
              </a:rPr>
              <a:t> (</a:t>
            </a:r>
            <a:r>
              <a:rPr lang="en-US" sz="1800" i="1">
                <a:solidFill>
                  <a:srgbClr val="000000"/>
                </a:solidFill>
                <a:latin typeface="Times New Roman"/>
                <a:cs typeface="Times New Roman"/>
              </a:rPr>
              <a:t>SOURCE</a:t>
            </a:r>
            <a:r>
              <a:rPr lang="en-US" sz="1800" i="1">
                <a:solidFill>
                  <a:srgbClr val="1F1F1F"/>
                </a:solidFill>
                <a:latin typeface="Times New Roman"/>
                <a:cs typeface="Calibri"/>
              </a:rPr>
              <a:t>: WHO report on Kathmandu)</a:t>
            </a:r>
          </a:p>
          <a:p>
            <a:pPr algn="just"/>
            <a:r>
              <a:rPr lang="en-GB" sz="2400" b="1">
                <a:solidFill>
                  <a:srgbClr val="000000"/>
                </a:solidFill>
                <a:latin typeface="Times New Roman"/>
                <a:ea typeface="+mn-lt"/>
                <a:cs typeface="Times New Roman"/>
              </a:rPr>
              <a:t>Air pollu</a:t>
            </a:r>
            <a:r>
              <a:rPr lang="en-GB" sz="2400" b="1">
                <a:solidFill>
                  <a:srgbClr val="000000"/>
                </a:solidFill>
                <a:latin typeface="Times New Roman"/>
                <a:cs typeface="Times New Roman"/>
              </a:rPr>
              <a:t>tants can travel across borders and impact the air quality and ecosystems of neighbouring countries, not just where they originate</a:t>
            </a:r>
            <a:r>
              <a:rPr lang="en-GB" sz="2400">
                <a:solidFill>
                  <a:srgbClr val="000000"/>
                </a:solidFill>
                <a:latin typeface="Times New Roman"/>
                <a:cs typeface="Times New Roman"/>
              </a:rPr>
              <a:t>.  </a:t>
            </a:r>
            <a:r>
              <a:rPr lang="en-GB" sz="1900" i="1">
                <a:latin typeface="Times New Roman"/>
                <a:cs typeface="Times New Roman"/>
              </a:rPr>
              <a:t>(SOURCE :</a:t>
            </a:r>
            <a:r>
              <a:rPr lang="en-GB" sz="1900" i="1">
                <a:hlinkClick r:id="rId2">
                  <a:extLst>
                    <a:ext uri="{A12FA001-AC4F-418D-AE19-62706E023703}">
                      <ahyp:hlinkClr xmlns:ahyp="http://schemas.microsoft.com/office/drawing/2018/hyperlinkcolor" val="tx"/>
                    </a:ext>
                  </a:extLst>
                </a:hlinkClick>
              </a:rPr>
              <a:t>Actions on Air Quality: A Global Summary of Policies and Programmes to Reduce Air Pollution | UNEP - UN Environment Programme</a:t>
            </a:r>
            <a:r>
              <a:rPr lang="en-GB" sz="1900" i="1"/>
              <a:t>)</a:t>
            </a:r>
            <a:endParaRPr lang="en-GB" sz="1900" i="1">
              <a:latin typeface="Times New Roman" panose="02020603050405020304" pitchFamily="18" charset="0"/>
              <a:cs typeface="Times New Roman" panose="02020603050405020304" pitchFamily="18" charset="0"/>
            </a:endParaRPr>
          </a:p>
          <a:p>
            <a:pPr algn="just"/>
            <a:endParaRPr lang="en-US" sz="2400" b="1">
              <a:solidFill>
                <a:srgbClr val="000000"/>
              </a:solidFill>
              <a:latin typeface="Times New Roman"/>
              <a:cs typeface="Times New Roman"/>
            </a:endParaRPr>
          </a:p>
          <a:p>
            <a:pPr marL="0" indent="0" algn="r">
              <a:buNone/>
            </a:pPr>
            <a:endParaRPr lang="en-US" sz="1800" i="1">
              <a:solidFill>
                <a:srgbClr val="1F1F1F"/>
              </a:solidFill>
              <a:latin typeface="Times New Roman"/>
              <a:cs typeface="Calibri"/>
            </a:endParaRPr>
          </a:p>
        </p:txBody>
      </p:sp>
    </p:spTree>
    <p:extLst>
      <p:ext uri="{BB962C8B-B14F-4D97-AF65-F5344CB8AC3E}">
        <p14:creationId xmlns:p14="http://schemas.microsoft.com/office/powerpoint/2010/main" val="428663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63E5-575C-0DED-1500-BA11D0815722}"/>
              </a:ext>
            </a:extLst>
          </p:cNvPr>
          <p:cNvSpPr>
            <a:spLocks noGrp="1"/>
          </p:cNvSpPr>
          <p:nvPr>
            <p:ph type="title"/>
          </p:nvPr>
        </p:nvSpPr>
        <p:spPr>
          <a:xfrm>
            <a:off x="838200" y="-4989"/>
            <a:ext cx="10515600" cy="694192"/>
          </a:xfrm>
        </p:spPr>
        <p:txBody>
          <a:bodyPr>
            <a:normAutofit fontScale="90000"/>
          </a:bodyPr>
          <a:lstStyle/>
          <a:p>
            <a:pPr algn="ctr"/>
            <a:r>
              <a:rPr lang="en-US" b="1">
                <a:solidFill>
                  <a:schemeClr val="tx2"/>
                </a:solidFill>
                <a:latin typeface="Times New Roman"/>
                <a:cs typeface="Calibri Light"/>
              </a:rPr>
              <a:t>RECOMMENDATION</a:t>
            </a:r>
            <a:endParaRPr lang="en-US" b="1">
              <a:solidFill>
                <a:schemeClr val="tx2"/>
              </a:solidFill>
              <a:latin typeface="Times New Roman"/>
              <a:cs typeface="Times New Roman"/>
            </a:endParaRPr>
          </a:p>
        </p:txBody>
      </p:sp>
      <p:sp>
        <p:nvSpPr>
          <p:cNvPr id="3" name="Content Placeholder 2">
            <a:extLst>
              <a:ext uri="{FF2B5EF4-FFF2-40B4-BE49-F238E27FC236}">
                <a16:creationId xmlns:a16="http://schemas.microsoft.com/office/drawing/2014/main" id="{63B4666A-1FD0-98DC-F838-9CE37686F82E}"/>
              </a:ext>
            </a:extLst>
          </p:cNvPr>
          <p:cNvSpPr>
            <a:spLocks noGrp="1"/>
          </p:cNvSpPr>
          <p:nvPr>
            <p:ph idx="1"/>
          </p:nvPr>
        </p:nvSpPr>
        <p:spPr>
          <a:xfrm>
            <a:off x="522514" y="878568"/>
            <a:ext cx="11081657" cy="5559652"/>
          </a:xfrm>
          <a:ln w="28575">
            <a:solidFill>
              <a:schemeClr val="tx2"/>
            </a:solidFill>
          </a:ln>
        </p:spPr>
        <p:txBody>
          <a:bodyPr vert="horz" lIns="91440" tIns="45720" rIns="91440" bIns="45720" rtlCol="0" anchor="t">
            <a:normAutofit/>
          </a:bodyPr>
          <a:lstStyle/>
          <a:p>
            <a:pPr marL="457200" indent="-457200" algn="just">
              <a:buAutoNum type="arabicPeriod"/>
            </a:pPr>
            <a:r>
              <a:rPr lang="en-US" sz="2400" b="1">
                <a:latin typeface="Times New Roman"/>
                <a:ea typeface="+mn-lt"/>
                <a:cs typeface="+mn-lt"/>
              </a:rPr>
              <a:t>Expanding the Monitoring Network</a:t>
            </a:r>
            <a:endParaRPr lang="en-US" sz="2400" b="1">
              <a:latin typeface="Times New Roman"/>
              <a:ea typeface="+mn-lt"/>
              <a:cs typeface="Times New Roman"/>
            </a:endParaRPr>
          </a:p>
          <a:p>
            <a:pPr marL="0" indent="0" algn="just">
              <a:buNone/>
            </a:pPr>
            <a:r>
              <a:rPr lang="en-US" sz="2400">
                <a:latin typeface="Times New Roman"/>
                <a:ea typeface="+mn-lt"/>
                <a:cs typeface="+mn-lt"/>
              </a:rPr>
              <a:t>              Increase station density.</a:t>
            </a:r>
            <a:endParaRPr lang="en-US" sz="2400">
              <a:latin typeface="Times New Roman"/>
              <a:ea typeface="+mn-lt"/>
              <a:cs typeface="Times New Roman"/>
            </a:endParaRPr>
          </a:p>
          <a:p>
            <a:pPr marL="0" indent="0" algn="just">
              <a:buNone/>
            </a:pPr>
            <a:r>
              <a:rPr lang="en-US" sz="2400">
                <a:latin typeface="Times New Roman"/>
                <a:ea typeface="+mn-lt"/>
                <a:cs typeface="+mn-lt"/>
              </a:rPr>
              <a:t>              Utilize diverse technologies.</a:t>
            </a:r>
          </a:p>
          <a:p>
            <a:pPr marL="0" indent="0" algn="just">
              <a:buNone/>
            </a:pPr>
            <a:r>
              <a:rPr lang="en-US" sz="2400">
                <a:latin typeface="Times New Roman"/>
                <a:ea typeface="+mn-lt"/>
                <a:cs typeface="+mn-lt"/>
              </a:rPr>
              <a:t>              Collaborate with local communities.</a:t>
            </a:r>
            <a:endParaRPr lang="en-US">
              <a:latin typeface="Times New Roman"/>
              <a:ea typeface="+mn-lt"/>
              <a:cs typeface="Times New Roman"/>
            </a:endParaRPr>
          </a:p>
          <a:p>
            <a:pPr marL="0" indent="0" algn="just">
              <a:buNone/>
            </a:pPr>
            <a:r>
              <a:rPr lang="en-US" sz="2400" b="1">
                <a:latin typeface="Times New Roman"/>
                <a:ea typeface="+mn-lt"/>
                <a:cs typeface="+mn-lt"/>
              </a:rPr>
              <a:t>2.    Improving</a:t>
            </a:r>
            <a:r>
              <a:rPr lang="en-US" sz="2400" b="1">
                <a:latin typeface="Times New Roman"/>
                <a:cs typeface="Calibri"/>
              </a:rPr>
              <a:t> Data Quality and Availability:</a:t>
            </a:r>
            <a:endParaRPr lang="en-US" b="1">
              <a:latin typeface="Times New Roman"/>
              <a:cs typeface="Times New Roman"/>
            </a:endParaRPr>
          </a:p>
          <a:p>
            <a:pPr marL="0" indent="0" algn="just">
              <a:buNone/>
            </a:pPr>
            <a:r>
              <a:rPr lang="en-US" sz="2400">
                <a:latin typeface="Times New Roman"/>
                <a:cs typeface="Calibri"/>
              </a:rPr>
              <a:t>             Standardize data collection and reporting protocols.</a:t>
            </a:r>
          </a:p>
          <a:p>
            <a:pPr marL="0" indent="0" algn="just">
              <a:buNone/>
            </a:pPr>
            <a:r>
              <a:rPr lang="en-US" sz="2400">
                <a:latin typeface="Times New Roman"/>
                <a:cs typeface="Calibri"/>
              </a:rPr>
              <a:t>             Invest in real-time data infrastructure.</a:t>
            </a:r>
          </a:p>
          <a:p>
            <a:pPr marL="914400" indent="-914400" algn="just">
              <a:buNone/>
            </a:pPr>
            <a:r>
              <a:rPr lang="en-US" sz="2400">
                <a:latin typeface="Times New Roman"/>
                <a:cs typeface="Calibri"/>
              </a:rPr>
              <a:t>       Establish a centralized data repository: Create a national air quality database accessible to researchers, policymakers, and the public. This facilitates comprehensive data analysis, trend identification, and informed policy development.</a:t>
            </a:r>
          </a:p>
          <a:p>
            <a:pPr marL="0" indent="0" algn="just">
              <a:buNone/>
            </a:pPr>
            <a:endParaRPr lang="en-US" sz="2400">
              <a:latin typeface="Times New Roman"/>
              <a:cs typeface="Calibri"/>
            </a:endParaRPr>
          </a:p>
          <a:p>
            <a:pPr marL="342900" indent="-342900" algn="just">
              <a:buAutoNum type="arabicPeriod"/>
            </a:pPr>
            <a:endParaRPr lang="en-US" sz="2400">
              <a:latin typeface="Times New Roman"/>
              <a:cs typeface="Calibri"/>
            </a:endParaRPr>
          </a:p>
        </p:txBody>
      </p:sp>
    </p:spTree>
    <p:extLst>
      <p:ext uri="{BB962C8B-B14F-4D97-AF65-F5344CB8AC3E}">
        <p14:creationId xmlns:p14="http://schemas.microsoft.com/office/powerpoint/2010/main" val="397273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45B49E-F82F-4DCF-8CB0-5FBFA9048C76}"/>
              </a:ext>
            </a:extLst>
          </p:cNvPr>
          <p:cNvSpPr>
            <a:spLocks noGrp="1"/>
          </p:cNvSpPr>
          <p:nvPr>
            <p:ph idx="1"/>
          </p:nvPr>
        </p:nvSpPr>
        <p:spPr>
          <a:xfrm>
            <a:off x="674915" y="562882"/>
            <a:ext cx="10711543" cy="5799137"/>
          </a:xfrm>
          <a:ln w="28575">
            <a:solidFill>
              <a:schemeClr val="tx2"/>
            </a:solidFill>
          </a:ln>
        </p:spPr>
        <p:txBody>
          <a:bodyPr vert="horz" lIns="91440" tIns="45720" rIns="91440" bIns="45720" rtlCol="0" anchor="t">
            <a:normAutofit lnSpcReduction="10000"/>
          </a:bodyPr>
          <a:lstStyle/>
          <a:p>
            <a:pPr marL="0" indent="0" algn="just">
              <a:buNone/>
            </a:pPr>
            <a:r>
              <a:rPr lang="en-US" sz="2400" b="1">
                <a:latin typeface="Times New Roman"/>
                <a:ea typeface="+mn-lt"/>
                <a:cs typeface="Times New Roman"/>
              </a:rPr>
              <a:t>3.    Building Capacity and Public Awareness:</a:t>
            </a:r>
            <a:endParaRPr lang="en-US" b="1">
              <a:cs typeface="Calibri" panose="020F0502020204030204"/>
            </a:endParaRPr>
          </a:p>
          <a:p>
            <a:pPr marL="1085850" indent="-685800" algn="just">
              <a:buNone/>
            </a:pPr>
            <a:r>
              <a:rPr lang="en-US" sz="2400">
                <a:latin typeface="Times New Roman"/>
                <a:ea typeface="+mn-lt"/>
                <a:cs typeface="Times New Roman"/>
              </a:rPr>
              <a:t>       Train personnel in air quality monitoring and data analysis: Equip government agencies, research institutions, and local communities with the skills and knowledge needed to operate and maintain monitoring equipment, analyze data, and interpret air quality information.</a:t>
            </a:r>
          </a:p>
          <a:p>
            <a:pPr marL="1085850" indent="-685800" algn="just">
              <a:buNone/>
            </a:pPr>
            <a:r>
              <a:rPr lang="en-US" sz="2400">
                <a:latin typeface="Times New Roman"/>
                <a:ea typeface="+mn-lt"/>
                <a:cs typeface="+mn-lt"/>
              </a:rPr>
              <a:t>         Raise public awareness about air pollution:</a:t>
            </a:r>
          </a:p>
          <a:p>
            <a:pPr marL="1085850" indent="-685800" algn="just">
              <a:buNone/>
            </a:pPr>
            <a:r>
              <a:rPr lang="en-US" sz="2400">
                <a:latin typeface="Times New Roman"/>
                <a:ea typeface="+mn-lt"/>
                <a:cs typeface="+mn-lt"/>
              </a:rPr>
              <a:t>     Promote citizen science initiatives: Encourage citizen participation in air quality monitoring through projects like low-cost sensor deployments or community air quality mapping. </a:t>
            </a:r>
            <a:endParaRPr lang="en-US" sz="2400">
              <a:latin typeface="Times New Roman"/>
              <a:cs typeface="Calibri"/>
            </a:endParaRPr>
          </a:p>
          <a:p>
            <a:pPr marL="0" indent="0" algn="just">
              <a:buNone/>
            </a:pPr>
            <a:r>
              <a:rPr lang="en-US" sz="2400" b="1">
                <a:latin typeface="Times New Roman"/>
                <a:ea typeface="+mn-lt"/>
                <a:cs typeface="+mn-lt"/>
              </a:rPr>
              <a:t>4.     Investing in Research and Policy Development:</a:t>
            </a:r>
            <a:endParaRPr lang="en-US" sz="2400" b="1">
              <a:latin typeface="Times New Roman"/>
              <a:cs typeface="Calibri"/>
            </a:endParaRPr>
          </a:p>
          <a:p>
            <a:pPr marL="0" indent="0" algn="just">
              <a:buNone/>
            </a:pPr>
            <a:r>
              <a:rPr lang="en-US" sz="2400">
                <a:latin typeface="Times New Roman"/>
                <a:ea typeface="+mn-lt"/>
                <a:cs typeface="+mn-lt"/>
              </a:rPr>
              <a:t>              Conduct comprehensive health impact studies.</a:t>
            </a:r>
          </a:p>
          <a:p>
            <a:pPr marL="0" indent="0" algn="just">
              <a:buNone/>
            </a:pPr>
            <a:r>
              <a:rPr lang="en-US" sz="2400">
                <a:latin typeface="Times New Roman"/>
                <a:ea typeface="+mn-lt"/>
                <a:cs typeface="+mn-lt"/>
              </a:rPr>
              <a:t>              Develop and implement effective air quality regulations.</a:t>
            </a:r>
          </a:p>
          <a:p>
            <a:pPr marL="0" indent="0" algn="just">
              <a:buNone/>
            </a:pPr>
            <a:r>
              <a:rPr lang="en-US" sz="2400">
                <a:latin typeface="Times New Roman"/>
                <a:ea typeface="+mn-lt"/>
                <a:cs typeface="+mn-lt"/>
              </a:rPr>
              <a:t>              Promote regional and international collaboration.</a:t>
            </a:r>
          </a:p>
          <a:p>
            <a:pPr marL="0" indent="0" algn="r">
              <a:buNone/>
            </a:pPr>
            <a:r>
              <a:rPr lang="en-US" sz="1200" i="1">
                <a:latin typeface="Times New Roman"/>
                <a:ea typeface="+mn-lt"/>
                <a:cs typeface="+mn-lt"/>
              </a:rPr>
              <a:t>SOURCE: World Health Organization: </a:t>
            </a:r>
            <a:r>
              <a:rPr lang="en-US" sz="1200" i="1">
                <a:latin typeface="Times New Roman"/>
                <a:ea typeface="+mn-lt"/>
                <a:cs typeface="+mn-lt"/>
                <a:hlinkClick r:id="rId2">
                  <a:extLst>
                    <a:ext uri="{A12FA001-AC4F-418D-AE19-62706E023703}">
                      <ahyp:hlinkClr xmlns:ahyp="http://schemas.microsoft.com/office/drawing/2018/hyperlinkcolor" val="tx"/>
                    </a:ext>
                  </a:extLst>
                </a:hlinkClick>
              </a:rPr>
              <a:t>https://www.who.int/about</a:t>
            </a:r>
            <a:endParaRPr lang="en-US" i="1">
              <a:latin typeface="Times New Roman"/>
              <a:cs typeface="Times New Roman"/>
              <a:hlinkClick r:id="" action="ppaction://noaction">
                <a:extLst>
                  <a:ext uri="{A12FA001-AC4F-418D-AE19-62706E023703}">
                    <ahyp:hlinkClr xmlns:ahyp="http://schemas.microsoft.com/office/drawing/2018/hyperlinkcolor" val="tx"/>
                  </a:ext>
                </a:extLst>
              </a:hlinkClick>
            </a:endParaRPr>
          </a:p>
          <a:p>
            <a:pPr marL="0" indent="0" algn="r">
              <a:buNone/>
            </a:pPr>
            <a:r>
              <a:rPr lang="en-US" sz="1200" i="1" err="1">
                <a:latin typeface="Times New Roman"/>
                <a:ea typeface="+mn-lt"/>
                <a:cs typeface="+mn-lt"/>
              </a:rPr>
              <a:t>IQAir</a:t>
            </a:r>
            <a:r>
              <a:rPr lang="en-US" sz="1200" i="1">
                <a:latin typeface="Times New Roman"/>
                <a:ea typeface="+mn-lt"/>
                <a:cs typeface="+mn-lt"/>
              </a:rPr>
              <a:t>: </a:t>
            </a:r>
            <a:r>
              <a:rPr lang="en-US" sz="1200" i="1">
                <a:latin typeface="Times New Roman"/>
                <a:ea typeface="+mn-lt"/>
                <a:cs typeface="+mn-lt"/>
                <a:hlinkClick r:id="rId3">
                  <a:extLst>
                    <a:ext uri="{A12FA001-AC4F-418D-AE19-62706E023703}">
                      <ahyp:hlinkClr xmlns:ahyp="http://schemas.microsoft.com/office/drawing/2018/hyperlinkcolor" val="tx"/>
                    </a:ext>
                  </a:extLst>
                </a:hlinkClick>
              </a:rPr>
              <a:t>https://www.iqair.com/world-air-quality-ranking/</a:t>
            </a:r>
            <a:endParaRPr lang="en-US" i="1">
              <a:latin typeface="Times New Roman"/>
              <a:cs typeface="Times New Roman"/>
              <a:hlinkClick r:id="" action="ppaction://noaction">
                <a:extLst>
                  <a:ext uri="{A12FA001-AC4F-418D-AE19-62706E023703}">
                    <ahyp:hlinkClr xmlns:ahyp="http://schemas.microsoft.com/office/drawing/2018/hyperlinkcolor" val="tx"/>
                  </a:ext>
                </a:extLst>
              </a:hlinkClick>
            </a:endParaRPr>
          </a:p>
          <a:p>
            <a:pPr marL="0" indent="0" algn="r">
              <a:buNone/>
            </a:pPr>
            <a:r>
              <a:rPr lang="en-US" sz="1200" i="1">
                <a:latin typeface="Times New Roman"/>
                <a:ea typeface="+mn-lt"/>
                <a:cs typeface="+mn-lt"/>
              </a:rPr>
              <a:t>Department of Environment, Nepal: </a:t>
            </a:r>
            <a:r>
              <a:rPr lang="en-US" sz="1200" i="1">
                <a:latin typeface="Times New Roman"/>
                <a:ea typeface="+mn-lt"/>
                <a:cs typeface="+mn-lt"/>
                <a:hlinkClick r:id="rId4">
                  <a:extLst>
                    <a:ext uri="{A12FA001-AC4F-418D-AE19-62706E023703}">
                      <ahyp:hlinkClr xmlns:ahyp="http://schemas.microsoft.com/office/drawing/2018/hyperlinkcolor" val="tx"/>
                    </a:ext>
                  </a:extLst>
                </a:hlinkClick>
              </a:rPr>
              <a:t>https://www.npmjs.com/package/dotenv</a:t>
            </a:r>
            <a:endParaRPr lang="en-US" i="1">
              <a:latin typeface="Times New Roman"/>
              <a:cs typeface="Times New Roman"/>
              <a:hlinkClick r:id="" action="ppaction://noaction">
                <a:extLst>
                  <a:ext uri="{A12FA001-AC4F-418D-AE19-62706E023703}">
                    <ahyp:hlinkClr xmlns:ahyp="http://schemas.microsoft.com/office/drawing/2018/hyperlinkcolor" val="tx"/>
                  </a:ext>
                </a:extLst>
              </a:hlinkClick>
            </a:endParaRPr>
          </a:p>
          <a:p>
            <a:pPr marL="0" indent="0" algn="just">
              <a:buNone/>
            </a:pPr>
            <a:endParaRPr lang="en-US" sz="2400">
              <a:latin typeface="Times New Roman"/>
              <a:cs typeface="Calibri"/>
            </a:endParaRPr>
          </a:p>
        </p:txBody>
      </p:sp>
    </p:spTree>
    <p:extLst>
      <p:ext uri="{BB962C8B-B14F-4D97-AF65-F5344CB8AC3E}">
        <p14:creationId xmlns:p14="http://schemas.microsoft.com/office/powerpoint/2010/main" val="269580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1" name="Rectangle 30">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D3A0E5BF-5691-BD17-EAE8-A0BA607398BF}"/>
              </a:ext>
            </a:extLst>
          </p:cNvPr>
          <p:cNvPicPr>
            <a:picLocks noChangeAspect="1"/>
          </p:cNvPicPr>
          <p:nvPr/>
        </p:nvPicPr>
        <p:blipFill rotWithShape="1">
          <a:blip r:embed="rId3">
            <a:alphaModFix amt="60000"/>
          </a:blip>
          <a:srcRect l="21778"/>
          <a:stretch/>
        </p:blipFill>
        <p:spPr>
          <a:xfrm>
            <a:off x="20" y="10"/>
            <a:ext cx="6095980" cy="6857990"/>
          </a:xfrm>
          <a:prstGeom prst="rect">
            <a:avLst/>
          </a:prstGeom>
        </p:spPr>
      </p:pic>
      <p:pic>
        <p:nvPicPr>
          <p:cNvPr id="5" name="Picture 4">
            <a:extLst>
              <a:ext uri="{FF2B5EF4-FFF2-40B4-BE49-F238E27FC236}">
                <a16:creationId xmlns:a16="http://schemas.microsoft.com/office/drawing/2014/main" id="{736E782C-575C-3BC7-1962-F26BF2439395}"/>
              </a:ext>
            </a:extLst>
          </p:cNvPr>
          <p:cNvPicPr>
            <a:picLocks noChangeAspect="1"/>
          </p:cNvPicPr>
          <p:nvPr/>
        </p:nvPicPr>
        <p:blipFill rotWithShape="1">
          <a:blip r:embed="rId4">
            <a:alphaModFix amt="60000"/>
          </a:blip>
          <a:srcRect t="2094" r="-2" b="19154"/>
          <a:stretch/>
        </p:blipFill>
        <p:spPr>
          <a:xfrm>
            <a:off x="6096000" y="10"/>
            <a:ext cx="6096000" cy="6857990"/>
          </a:xfrm>
          <a:prstGeom prst="rect">
            <a:avLst/>
          </a:prstGeom>
        </p:spPr>
      </p:pic>
      <p:sp>
        <p:nvSpPr>
          <p:cNvPr id="13" name="Content Placeholder 12">
            <a:extLst>
              <a:ext uri="{FF2B5EF4-FFF2-40B4-BE49-F238E27FC236}">
                <a16:creationId xmlns:a16="http://schemas.microsoft.com/office/drawing/2014/main" id="{37655755-4887-E7FB-01D1-D2C68E4152B6}"/>
              </a:ext>
            </a:extLst>
          </p:cNvPr>
          <p:cNvSpPr>
            <a:spLocks noGrp="1"/>
          </p:cNvSpPr>
          <p:nvPr>
            <p:ph idx="1"/>
          </p:nvPr>
        </p:nvSpPr>
        <p:spPr>
          <a:xfrm rot="-540000">
            <a:off x="1191966" y="3510476"/>
            <a:ext cx="9801854" cy="2614231"/>
          </a:xfrm>
        </p:spPr>
        <p:txBody>
          <a:bodyPr anchor="t">
            <a:normAutofit/>
          </a:bodyPr>
          <a:lstStyle/>
          <a:p>
            <a:pPr marL="0" indent="0" algn="ctr">
              <a:buNone/>
            </a:pPr>
            <a:r>
              <a:rPr lang="en-US" sz="9600" b="1">
                <a:solidFill>
                  <a:schemeClr val="bg1"/>
                </a:solidFill>
                <a:latin typeface="Arial Black"/>
              </a:rPr>
              <a:t>THANK YOU</a:t>
            </a:r>
            <a:endParaRPr lang="en-US">
              <a:solidFill>
                <a:schemeClr val="bg1"/>
              </a:solidFill>
              <a:latin typeface="Arial Black"/>
              <a:cs typeface="Calibri"/>
            </a:endParaRPr>
          </a:p>
        </p:txBody>
      </p:sp>
    </p:spTree>
    <p:extLst>
      <p:ext uri="{BB962C8B-B14F-4D97-AF65-F5344CB8AC3E}">
        <p14:creationId xmlns:p14="http://schemas.microsoft.com/office/powerpoint/2010/main" val="3083338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EB5A-153D-F508-B01A-9FA4AE6CC2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07814-6FD9-BA6C-DDD1-CA2AF9A5EFB0}"/>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p:txBody>
      </p:sp>
      <p:sp>
        <p:nvSpPr>
          <p:cNvPr id="5" name="TextBox 4">
            <a:extLst>
              <a:ext uri="{FF2B5EF4-FFF2-40B4-BE49-F238E27FC236}">
                <a16:creationId xmlns:a16="http://schemas.microsoft.com/office/drawing/2014/main" id="{2B50DFBF-2E37-3DA1-25C6-5D315FFDA08F}"/>
              </a:ext>
            </a:extLst>
          </p:cNvPr>
          <p:cNvSpPr txBox="1"/>
          <p:nvPr/>
        </p:nvSpPr>
        <p:spPr>
          <a:xfrm>
            <a:off x="2895600" y="2681585"/>
            <a:ext cx="6096000" cy="923330"/>
          </a:xfrm>
          <a:prstGeom prst="rect">
            <a:avLst/>
          </a:prstGeom>
          <a:noFill/>
        </p:spPr>
        <p:txBody>
          <a:bodyPr wrap="square">
            <a:spAutoFit/>
          </a:bodyPr>
          <a:lstStyle/>
          <a:p>
            <a:r>
              <a:rPr lang="en-US" b="1" u="sng"/>
              <a:t>Laws and Regulations</a:t>
            </a:r>
          </a:p>
          <a:p>
            <a:r>
              <a:rPr lang="en-US" b="1"/>
              <a:t>Environmental Protection Act 2076</a:t>
            </a:r>
          </a:p>
          <a:p>
            <a:r>
              <a:rPr lang="en-US" b="1"/>
              <a:t>National </a:t>
            </a:r>
            <a:r>
              <a:rPr lang="en-US" b="1" err="1"/>
              <a:t>Ambiant</a:t>
            </a:r>
            <a:r>
              <a:rPr lang="en-US" b="1"/>
              <a:t> Air Quality Standard 2069</a:t>
            </a:r>
          </a:p>
        </p:txBody>
      </p:sp>
    </p:spTree>
    <p:extLst>
      <p:ext uri="{BB962C8B-B14F-4D97-AF65-F5344CB8AC3E}">
        <p14:creationId xmlns:p14="http://schemas.microsoft.com/office/powerpoint/2010/main" val="318346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E72-1396-A5BC-5C6A-4EFC0787C0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20FCA8-0012-BB9D-A2F9-7E2FBF0D5422}"/>
              </a:ext>
            </a:extLst>
          </p:cNvPr>
          <p:cNvSpPr>
            <a:spLocks noGrp="1"/>
          </p:cNvSpPr>
          <p:nvPr>
            <p:ph idx="1"/>
          </p:nvPr>
        </p:nvSpPr>
        <p:spPr>
          <a:ln w="28575">
            <a:solidFill>
              <a:schemeClr val="tx2"/>
            </a:solidFill>
          </a:ln>
        </p:spPr>
        <p:txBody>
          <a:bodyPr vert="horz" lIns="91440" tIns="45720" rIns="91440" bIns="45720" rtlCol="0" anchor="t">
            <a:normAutofit/>
          </a:bodyPr>
          <a:lstStyle/>
          <a:p>
            <a:pPr marL="0" indent="0" algn="just">
              <a:buNone/>
            </a:pPr>
            <a:endParaRPr lang="en-US" dirty="0">
              <a:latin typeface="Times New Roman"/>
              <a:cs typeface="Arial"/>
            </a:endParaRPr>
          </a:p>
          <a:p>
            <a:pPr marL="457200" indent="-457200" algn="just"/>
            <a:r>
              <a:rPr lang="en-US" b="1" dirty="0">
                <a:latin typeface="Times New Roman"/>
                <a:cs typeface="Times New Roman"/>
              </a:rPr>
              <a:t>Particulate matter (PM)</a:t>
            </a:r>
            <a:br>
              <a:rPr lang="en-US" b="1" dirty="0">
                <a:latin typeface="Times New Roman"/>
                <a:cs typeface="Times New Roman"/>
              </a:rPr>
            </a:br>
            <a:r>
              <a:rPr lang="en-US" dirty="0">
                <a:latin typeface="Times New Roman"/>
                <a:cs typeface="Times New Roman"/>
              </a:rPr>
              <a:t>PM is a common proxy indicator for air pollution. There is strong evidence for the negative health impacts associated with exposure to this pollutant. The major components of PM are sulfates, nitrates, ammonia, sodium chloride, black carbon, mineral dust and water.</a:t>
            </a:r>
            <a:endParaRPr lang="en-US" dirty="0">
              <a:latin typeface="Times New Roman"/>
              <a:cs typeface="Calibri" panose="020F0502020204030204"/>
            </a:endParaRPr>
          </a:p>
          <a:p>
            <a:pPr marL="0" indent="0" algn="r">
              <a:buNone/>
            </a:pPr>
            <a:r>
              <a:rPr lang="en-US" i="1" dirty="0">
                <a:latin typeface="Times New Roman"/>
                <a:cs typeface="Times New Roman"/>
              </a:rPr>
              <a:t>-who</a:t>
            </a:r>
          </a:p>
          <a:p>
            <a:pPr marL="0" indent="0" algn="just">
              <a:buNone/>
            </a:pPr>
            <a:endParaRPr lang="en-US" dirty="0">
              <a:latin typeface="Times New Roman"/>
              <a:cs typeface="Calibri"/>
            </a:endParaRPr>
          </a:p>
        </p:txBody>
      </p:sp>
    </p:spTree>
    <p:extLst>
      <p:ext uri="{BB962C8B-B14F-4D97-AF65-F5344CB8AC3E}">
        <p14:creationId xmlns:p14="http://schemas.microsoft.com/office/powerpoint/2010/main" val="268878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564777" y="365125"/>
            <a:ext cx="11053482" cy="1325563"/>
          </a:xfrm>
        </p:spPr>
        <p:txBody>
          <a:bodyPr>
            <a:normAutofit/>
          </a:bodyPr>
          <a:lstStyle/>
          <a:p>
            <a:pPr algn="ctr"/>
            <a:r>
              <a:rPr lang="en-US" sz="6000" b="1">
                <a:solidFill>
                  <a:schemeClr val="accent1">
                    <a:lumMod val="50000"/>
                  </a:schemeClr>
                </a:solidFill>
                <a:latin typeface="Arial Black" panose="020B0A04020102020204" pitchFamily="34" charset="0"/>
              </a:rPr>
              <a:t>Air Quality Monitoring</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64777" y="1825625"/>
            <a:ext cx="11053482" cy="4667250"/>
          </a:xfrm>
          <a:ln w="19050">
            <a:solidFill>
              <a:schemeClr val="accent1">
                <a:lumMod val="50000"/>
              </a:schemeClr>
            </a:solidFill>
          </a:ln>
        </p:spPr>
        <p:txBody>
          <a:bodyPr>
            <a:normAutofit/>
          </a:bodyPr>
          <a:lstStyle/>
          <a:p>
            <a:pPr marL="0" indent="0" algn="just">
              <a:buNone/>
            </a:pPr>
            <a:r>
              <a:rPr lang="en-GB" sz="2400" i="0">
                <a:solidFill>
                  <a:schemeClr val="bg2">
                    <a:lumMod val="10000"/>
                  </a:schemeClr>
                </a:solidFill>
                <a:effectLst/>
                <a:latin typeface="Times New Roman" panose="02020603050405020304" pitchFamily="18" charset="0"/>
                <a:cs typeface="Times New Roman" panose="02020603050405020304" pitchFamily="18" charset="0"/>
              </a:rPr>
              <a:t>Air quality monitoring is the process of measuring and assessing the quantity and types of pollutants in the atmosphere.</a:t>
            </a:r>
          </a:p>
          <a:p>
            <a:pPr marL="0" indent="0" algn="just">
              <a:buNone/>
            </a:pPr>
            <a:r>
              <a:rPr lang="en-GB" sz="2400">
                <a:solidFill>
                  <a:schemeClr val="bg2">
                    <a:lumMod val="10000"/>
                  </a:schemeClr>
                </a:solidFill>
                <a:latin typeface="Times New Roman" panose="02020603050405020304" pitchFamily="18" charset="0"/>
                <a:cs typeface="Times New Roman" panose="02020603050405020304" pitchFamily="18" charset="0"/>
              </a:rPr>
              <a:t>Air Quality Monitoring allow the measurement, and predictive analysis of the evolution of air pollution in different areas.</a:t>
            </a:r>
          </a:p>
          <a:p>
            <a:pPr marL="0" indent="0" algn="just">
              <a:buNone/>
            </a:pPr>
            <a:r>
              <a:rPr lang="en-GB" sz="2400">
                <a:solidFill>
                  <a:schemeClr val="bg2">
                    <a:lumMod val="10000"/>
                  </a:schemeClr>
                </a:solidFill>
                <a:latin typeface="Times New Roman" panose="02020603050405020304" pitchFamily="18" charset="0"/>
                <a:cs typeface="Times New Roman" panose="02020603050405020304" pitchFamily="18" charset="0"/>
              </a:rPr>
              <a:t>"Air Quality Monitoring" means the collection and use of measurement data or other information to control the operation of a process or pollution control device or to verify a work practice standard relative to assuring compliance with applicable requirements.</a:t>
            </a:r>
          </a:p>
          <a:p>
            <a:pPr marL="0" indent="0" algn="just">
              <a:buNone/>
            </a:pPr>
            <a:r>
              <a:rPr lang="en-GB" sz="2400">
                <a:solidFill>
                  <a:schemeClr val="bg2">
                    <a:lumMod val="10000"/>
                  </a:schemeClr>
                </a:solidFill>
                <a:latin typeface="Times New Roman" panose="02020603050405020304" pitchFamily="18" charset="0"/>
                <a:cs typeface="Times New Roman" panose="02020603050405020304" pitchFamily="18" charset="0"/>
              </a:rPr>
              <a:t>Ambient air quality monitoring collects and measures samples of ambient air pollutants to evaluate the status of the atmosphere as compared to clean air standards and historical information </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80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F11-CD42-BEEE-F78A-C4A6855C3569}"/>
              </a:ext>
            </a:extLst>
          </p:cNvPr>
          <p:cNvSpPr>
            <a:spLocks noGrp="1"/>
          </p:cNvSpPr>
          <p:nvPr>
            <p:ph type="title"/>
          </p:nvPr>
        </p:nvSpPr>
        <p:spPr>
          <a:xfrm>
            <a:off x="358588" y="365125"/>
            <a:ext cx="11259671" cy="1325563"/>
          </a:xfrm>
        </p:spPr>
        <p:txBody>
          <a:bodyPr>
            <a:normAutofit/>
          </a:bodyPr>
          <a:lstStyle/>
          <a:p>
            <a:pPr algn="ctr"/>
            <a:r>
              <a:rPr lang="en-US" sz="3200" b="1">
                <a:solidFill>
                  <a:schemeClr val="accent1">
                    <a:lumMod val="50000"/>
                  </a:schemeClr>
                </a:solidFill>
                <a:latin typeface="Arial Black" panose="020B0A04020102020204" pitchFamily="34" charset="0"/>
              </a:rPr>
              <a:t>History Of Air Quality Monitoring System of Nepal</a:t>
            </a:r>
          </a:p>
        </p:txBody>
      </p:sp>
      <p:sp>
        <p:nvSpPr>
          <p:cNvPr id="3" name="Content Placeholder 2">
            <a:extLst>
              <a:ext uri="{FF2B5EF4-FFF2-40B4-BE49-F238E27FC236}">
                <a16:creationId xmlns:a16="http://schemas.microsoft.com/office/drawing/2014/main" id="{ED74905C-3CFE-6071-EBEC-15C70CB70344}"/>
              </a:ext>
            </a:extLst>
          </p:cNvPr>
          <p:cNvSpPr>
            <a:spLocks noGrp="1"/>
          </p:cNvSpPr>
          <p:nvPr>
            <p:ph idx="1"/>
          </p:nvPr>
        </p:nvSpPr>
        <p:spPr>
          <a:xfrm>
            <a:off x="573741" y="1520825"/>
            <a:ext cx="11053482" cy="4667250"/>
          </a:xfrm>
          <a:ln w="19050">
            <a:solidFill>
              <a:schemeClr val="accent1">
                <a:lumMod val="50000"/>
              </a:schemeClr>
            </a:solidFill>
          </a:ln>
        </p:spPr>
        <p:txBody>
          <a:bodyPr>
            <a:normAutofit/>
          </a:bodyPr>
          <a:lstStyle/>
          <a:p>
            <a:pPr marL="0" indent="0" algn="just">
              <a:buNone/>
            </a:pPr>
            <a:r>
              <a:rPr lang="en-GB" sz="2400">
                <a:latin typeface="Times New Roman" panose="02020603050405020304" pitchFamily="18" charset="0"/>
                <a:cs typeface="Times New Roman" panose="02020603050405020304" pitchFamily="18" charset="0"/>
              </a:rPr>
              <a:t>Nepal started its air quality monitoring activities in 1990 AD as campaign monitoring.</a:t>
            </a:r>
          </a:p>
          <a:p>
            <a:pPr marL="0" indent="0" algn="just">
              <a:buNone/>
            </a:pPr>
            <a:r>
              <a:rPr lang="en-GB" sz="2400">
                <a:latin typeface="Times New Roman" panose="02020603050405020304" pitchFamily="18" charset="0"/>
                <a:cs typeface="Times New Roman" panose="02020603050405020304" pitchFamily="18" charset="0"/>
              </a:rPr>
              <a:t>The fixed monitoring stations were established in 2002 and data were collected until 2007. The monitoring gap remained in between 2008 to 2016 except few campaign monitoring.</a:t>
            </a:r>
          </a:p>
          <a:p>
            <a:pPr marL="0" indent="0" algn="just">
              <a:buNone/>
            </a:pPr>
            <a:r>
              <a:rPr lang="en-GB" sz="2400">
                <a:latin typeface="Times New Roman" panose="02020603050405020304" pitchFamily="18" charset="0"/>
                <a:cs typeface="Times New Roman" panose="02020603050405020304" pitchFamily="18" charset="0"/>
              </a:rPr>
              <a:t>In 2015 Department of Environment in coordination with </a:t>
            </a:r>
            <a:r>
              <a:rPr lang="en-GB" sz="2400" err="1">
                <a:latin typeface="Times New Roman" panose="02020603050405020304" pitchFamily="18" charset="0"/>
                <a:cs typeface="Times New Roman" panose="02020603050405020304" pitchFamily="18" charset="0"/>
              </a:rPr>
              <a:t>ICIMOD</a:t>
            </a:r>
            <a:r>
              <a:rPr lang="en-GB" sz="2400">
                <a:latin typeface="Times New Roman" panose="02020603050405020304" pitchFamily="18" charset="0"/>
                <a:cs typeface="Times New Roman" panose="02020603050405020304" pitchFamily="18" charset="0"/>
              </a:rPr>
              <a:t> prepared a report named 'A Plan for Nepal's Air Pollution Monitoring Network" which identified 56 locations for the establishment of Air Quality Monitoring Stations.</a:t>
            </a:r>
          </a:p>
          <a:p>
            <a:pPr marL="0" indent="0" algn="just">
              <a:buNone/>
            </a:pPr>
            <a:r>
              <a:rPr lang="en-GB" sz="2400">
                <a:latin typeface="Times New Roman" panose="02020603050405020304" pitchFamily="18" charset="0"/>
                <a:cs typeface="Times New Roman" panose="02020603050405020304" pitchFamily="18" charset="0"/>
              </a:rPr>
              <a:t>On the basis of this study Department of Environment started to establish real time monitoring stations throughout the country. Since 2016, Department of Environment in collaboration with various government as well as intergovernmental organisation, established 27 Air Quality Monitoring Stations in various parts of the country</a:t>
            </a:r>
          </a:p>
          <a:p>
            <a:pPr marL="0" indent="0" algn="just">
              <a:buNone/>
            </a:pP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58AA55-DA94-2BEB-5F44-222FAD9D384F}"/>
              </a:ext>
            </a:extLst>
          </p:cNvPr>
          <p:cNvSpPr txBox="1"/>
          <p:nvPr/>
        </p:nvSpPr>
        <p:spPr>
          <a:xfrm>
            <a:off x="2770094" y="6169709"/>
            <a:ext cx="9986682" cy="646331"/>
          </a:xfrm>
          <a:prstGeom prst="rect">
            <a:avLst/>
          </a:prstGeom>
          <a:noFill/>
        </p:spPr>
        <p:txBody>
          <a:bodyPr wrap="square" lIns="91440" tIns="45720" rIns="91440" bIns="45720" anchor="t">
            <a:spAutoFit/>
          </a:bodyPr>
          <a:lstStyle/>
          <a:p>
            <a:r>
              <a:rPr lang="en-US" i="1">
                <a:latin typeface="Times New Roman"/>
                <a:cs typeface="Times New Roman"/>
              </a:rPr>
              <a:t>Source : https://doenv.gov.np/progressfiles/Status-of-Air-Quality-in-Nepal-Annual-Report_2021-1676438644.pdf</a:t>
            </a:r>
          </a:p>
        </p:txBody>
      </p:sp>
    </p:spTree>
    <p:extLst>
      <p:ext uri="{BB962C8B-B14F-4D97-AF65-F5344CB8AC3E}">
        <p14:creationId xmlns:p14="http://schemas.microsoft.com/office/powerpoint/2010/main" val="147868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452B-D608-8BF9-7C13-231641ADC1FF}"/>
              </a:ext>
            </a:extLst>
          </p:cNvPr>
          <p:cNvSpPr>
            <a:spLocks noGrp="1"/>
          </p:cNvSpPr>
          <p:nvPr>
            <p:ph type="title"/>
          </p:nvPr>
        </p:nvSpPr>
        <p:spPr/>
        <p:txBody>
          <a:bodyPr/>
          <a:lstStyle/>
          <a:p>
            <a:pPr algn="ctr"/>
            <a:r>
              <a:rPr lang="en-US" b="1">
                <a:solidFill>
                  <a:srgbClr val="2F5597"/>
                </a:solidFill>
                <a:latin typeface="Times New Roman"/>
                <a:cs typeface="Times New Roman"/>
              </a:rPr>
              <a:t>CURRENT SCENARIO</a:t>
            </a:r>
            <a:endParaRPr lang="en-US">
              <a:cs typeface="Calibri Light" panose="020F0302020204030204"/>
            </a:endParaRPr>
          </a:p>
        </p:txBody>
      </p:sp>
      <p:sp>
        <p:nvSpPr>
          <p:cNvPr id="3" name="Content Placeholder 2">
            <a:extLst>
              <a:ext uri="{FF2B5EF4-FFF2-40B4-BE49-F238E27FC236}">
                <a16:creationId xmlns:a16="http://schemas.microsoft.com/office/drawing/2014/main" id="{2479D9DD-4C12-D554-7DEA-91A3A92BEB9D}"/>
              </a:ext>
            </a:extLst>
          </p:cNvPr>
          <p:cNvSpPr>
            <a:spLocks noGrp="1"/>
          </p:cNvSpPr>
          <p:nvPr>
            <p:ph idx="1"/>
          </p:nvPr>
        </p:nvSpPr>
        <p:spPr>
          <a:ln w="28575">
            <a:solidFill>
              <a:schemeClr val="tx1"/>
            </a:solidFill>
          </a:ln>
        </p:spPr>
        <p:txBody>
          <a:bodyPr vert="horz" lIns="91440" tIns="45720" rIns="91440" bIns="45720" rtlCol="0" anchor="t">
            <a:normAutofit/>
          </a:bodyPr>
          <a:lstStyle/>
          <a:p>
            <a:endParaRPr lang="en-US" b="1">
              <a:latin typeface="Times New Roman"/>
              <a:cs typeface="Times New Roman"/>
            </a:endParaRPr>
          </a:p>
          <a:p>
            <a:r>
              <a:rPr lang="en-US" b="1">
                <a:latin typeface="Times New Roman"/>
                <a:cs typeface="Times New Roman"/>
              </a:rPr>
              <a:t>World's most polluted cities </a:t>
            </a:r>
            <a:r>
              <a:rPr lang="en-US">
                <a:latin typeface="Times New Roman"/>
                <a:cs typeface="Times New Roman"/>
              </a:rPr>
              <a:t>2017-2022</a:t>
            </a:r>
            <a:endParaRPr lang="en-US">
              <a:cs typeface="Calibri" panose="020F0502020204030204"/>
            </a:endParaRPr>
          </a:p>
          <a:p>
            <a:pPr marL="0" indent="0">
              <a:buNone/>
            </a:pPr>
            <a:r>
              <a:rPr lang="en-US">
                <a:latin typeface="Times New Roman"/>
                <a:cs typeface="Times New Roman"/>
              </a:rPr>
              <a:t>Most polluted city ranking based on annual average PM2.5 concentration (</a:t>
            </a:r>
            <a:r>
              <a:rPr lang="en-US" err="1">
                <a:latin typeface="Times New Roman"/>
                <a:cs typeface="Times New Roman"/>
              </a:rPr>
              <a:t>μg</a:t>
            </a:r>
            <a:r>
              <a:rPr lang="en-US">
                <a:latin typeface="Times New Roman"/>
                <a:cs typeface="Times New Roman"/>
              </a:rPr>
              <a:t>/m³) Kathmandu has been ranked in 232 and in top 50 rank 39 cities were from </a:t>
            </a:r>
            <a:r>
              <a:rPr lang="en-US" err="1">
                <a:latin typeface="Times New Roman"/>
                <a:cs typeface="Times New Roman"/>
              </a:rPr>
              <a:t>india</a:t>
            </a:r>
            <a:r>
              <a:rPr lang="en-US">
                <a:latin typeface="Times New Roman"/>
                <a:cs typeface="Times New Roman"/>
              </a:rPr>
              <a:t> and 2 from </a:t>
            </a:r>
            <a:r>
              <a:rPr lang="en-US" err="1">
                <a:latin typeface="Times New Roman"/>
                <a:cs typeface="Times New Roman"/>
              </a:rPr>
              <a:t>china</a:t>
            </a:r>
            <a:r>
              <a:rPr lang="en-US">
                <a:latin typeface="Times New Roman"/>
                <a:cs typeface="Times New Roman"/>
              </a:rPr>
              <a:t>.</a:t>
            </a:r>
            <a:endParaRPr lang="en-US">
              <a:cs typeface="Calibri" panose="020F0502020204030204"/>
            </a:endParaRPr>
          </a:p>
          <a:p>
            <a:pPr algn="r"/>
            <a:r>
              <a:rPr lang="en-US" sz="1800" i="1">
                <a:latin typeface="Times New Roman"/>
                <a:cs typeface="Times New Roman"/>
              </a:rPr>
              <a:t>-World Live Air Quality Map | </a:t>
            </a:r>
            <a:r>
              <a:rPr lang="en-US" sz="1800" i="1" err="1">
                <a:latin typeface="Times New Roman"/>
                <a:cs typeface="Times New Roman"/>
              </a:rPr>
              <a:t>IQAir</a:t>
            </a:r>
            <a:endParaRPr lang="en-US" err="1"/>
          </a:p>
          <a:p>
            <a:endParaRPr lang="en-US">
              <a:cs typeface="Calibri"/>
            </a:endParaRPr>
          </a:p>
        </p:txBody>
      </p:sp>
    </p:spTree>
    <p:extLst>
      <p:ext uri="{BB962C8B-B14F-4D97-AF65-F5344CB8AC3E}">
        <p14:creationId xmlns:p14="http://schemas.microsoft.com/office/powerpoint/2010/main" val="148642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00A43A-0CD5-00D5-8695-5268EAD5698C}"/>
              </a:ext>
            </a:extLst>
          </p:cNvPr>
          <p:cNvSpPr>
            <a:spLocks noGrp="1"/>
          </p:cNvSpPr>
          <p:nvPr>
            <p:ph idx="1"/>
          </p:nvPr>
        </p:nvSpPr>
        <p:spPr>
          <a:xfrm>
            <a:off x="0" y="2574489"/>
            <a:ext cx="3972231" cy="3818042"/>
          </a:xfrm>
        </p:spPr>
        <p:txBody>
          <a:bodyPr vert="horz" lIns="91440" tIns="45720" rIns="91440" bIns="45720" rtlCol="0" anchor="t">
            <a:normAutofit/>
          </a:bodyPr>
          <a:lstStyle/>
          <a:p>
            <a:pPr marL="0" indent="0" algn="just" eaLnBrk="0" fontAlgn="base" hangingPunct="0">
              <a:lnSpc>
                <a:spcPct val="100000"/>
              </a:lnSpc>
              <a:spcBef>
                <a:spcPct val="0"/>
              </a:spcBef>
              <a:spcAft>
                <a:spcPct val="0"/>
              </a:spcAft>
              <a:buNone/>
            </a:pPr>
            <a:r>
              <a:rPr kumimoji="0" lang="en-US" altLang="en-US" b="1" i="0" u="none" strike="noStrike" cap="none" normalizeH="0" baseline="0">
                <a:ln>
                  <a:noFill/>
                </a:ln>
                <a:solidFill>
                  <a:srgbClr val="3C3C3C"/>
                </a:solidFill>
                <a:effectLst/>
                <a:latin typeface="Times New Roman"/>
                <a:cs typeface="Times New Roman"/>
              </a:rPr>
              <a:t>Live most polluted</a:t>
            </a:r>
            <a:r>
              <a:rPr lang="en-US" altLang="en-US" b="1">
                <a:solidFill>
                  <a:srgbClr val="3C3C3C"/>
                </a:solidFill>
                <a:latin typeface="Times New Roman"/>
                <a:cs typeface="Times New Roman"/>
              </a:rPr>
              <a:t> </a:t>
            </a:r>
            <a:endParaRPr lang="en-US"/>
          </a:p>
          <a:p>
            <a:pPr marL="0" indent="0" algn="just" eaLnBrk="0" fontAlgn="base" hangingPunct="0">
              <a:lnSpc>
                <a:spcPct val="100000"/>
              </a:lnSpc>
              <a:spcBef>
                <a:spcPct val="0"/>
              </a:spcBef>
              <a:spcAft>
                <a:spcPct val="0"/>
              </a:spcAft>
              <a:buNone/>
            </a:pPr>
            <a:r>
              <a:rPr kumimoji="0" lang="en-US" altLang="en-US" b="1" i="0" u="none" strike="noStrike" cap="none" normalizeH="0" baseline="0">
                <a:ln>
                  <a:noFill/>
                </a:ln>
                <a:solidFill>
                  <a:srgbClr val="3C3C3C"/>
                </a:solidFill>
                <a:effectLst/>
                <a:latin typeface="Times New Roman"/>
                <a:cs typeface="Times New Roman"/>
              </a:rPr>
              <a:t>major city ranking </a:t>
            </a:r>
            <a:r>
              <a:rPr lang="en-US" altLang="en-US" b="1">
                <a:solidFill>
                  <a:srgbClr val="3C3C3C"/>
                </a:solidFill>
                <a:latin typeface="Times New Roman"/>
                <a:cs typeface="Times New Roman"/>
              </a:rPr>
              <a:t>        </a:t>
            </a:r>
            <a:endParaRPr lang="en-US" altLang="en-US" b="1" i="0" u="none" strike="noStrike" cap="none" normalizeH="0" baseline="0">
              <a:ln>
                <a:noFill/>
              </a:ln>
              <a:solidFill>
                <a:srgbClr val="3C3C3C"/>
              </a:solidFill>
              <a:effectLst/>
              <a:latin typeface="Times New Roman"/>
              <a:cs typeface="Times New Roman"/>
            </a:endParaRPr>
          </a:p>
          <a:p>
            <a:pPr marL="0" indent="0" algn="just" eaLnBrk="0" fontAlgn="base" hangingPunct="0">
              <a:lnSpc>
                <a:spcPct val="100000"/>
              </a:lnSpc>
              <a:spcBef>
                <a:spcPct val="0"/>
              </a:spcBef>
              <a:spcAft>
                <a:spcPct val="0"/>
              </a:spcAft>
              <a:buNone/>
            </a:pPr>
            <a:r>
              <a:rPr kumimoji="0" lang="en-US" altLang="en-US" b="0" i="0" u="none" strike="noStrike" cap="none" normalizeH="0" baseline="0">
                <a:ln>
                  <a:noFill/>
                </a:ln>
                <a:effectLst/>
                <a:latin typeface="Times New Roman"/>
                <a:cs typeface="Times New Roman"/>
              </a:rPr>
              <a:t>19:51 (local time)</a:t>
            </a:r>
            <a:r>
              <a:rPr lang="en-US" altLang="en-US">
                <a:latin typeface="Times New Roman"/>
                <a:cs typeface="Times New Roman"/>
              </a:rPr>
              <a:t> </a:t>
            </a:r>
            <a:endParaRPr lang="en-US" altLang="en-US" b="0" i="0" u="none" strike="noStrike" cap="none" normalizeH="0" baseline="0">
              <a:ln>
                <a:noFill/>
              </a:ln>
              <a:effectLst/>
              <a:latin typeface="Times New Roman"/>
              <a:cs typeface="Times New Roman"/>
            </a:endParaRPr>
          </a:p>
          <a:p>
            <a:pPr algn="just"/>
            <a:endParaRPr lang="en-US">
              <a:latin typeface="Times New Roman"/>
              <a:cs typeface="Times New Roman"/>
            </a:endParaRPr>
          </a:p>
        </p:txBody>
      </p:sp>
      <p:sp>
        <p:nvSpPr>
          <p:cNvPr id="9" name="AutoShape 4" descr="Tooltip icon">
            <a:hlinkClick r:id="rId2"/>
            <a:extLst>
              <a:ext uri="{FF2B5EF4-FFF2-40B4-BE49-F238E27FC236}">
                <a16:creationId xmlns:a16="http://schemas.microsoft.com/office/drawing/2014/main" id="{5DB01D75-4876-5C79-A708-B1C3EB95BDB3}"/>
              </a:ext>
            </a:extLst>
          </p:cNvPr>
          <p:cNvSpPr>
            <a:spLocks noChangeAspect="1" noChangeArrowheads="1"/>
          </p:cNvSpPr>
          <p:nvPr/>
        </p:nvSpPr>
        <p:spPr bwMode="auto">
          <a:xfrm>
            <a:off x="3271838" y="-18256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screenshot of a computer&#10;&#10;Description automatically generated">
            <a:extLst>
              <a:ext uri="{FF2B5EF4-FFF2-40B4-BE49-F238E27FC236}">
                <a16:creationId xmlns:a16="http://schemas.microsoft.com/office/drawing/2014/main" id="{F03864F6-D853-A486-56BB-8F20D36D0EAD}"/>
              </a:ext>
            </a:extLst>
          </p:cNvPr>
          <p:cNvPicPr>
            <a:picLocks noChangeAspect="1"/>
          </p:cNvPicPr>
          <p:nvPr/>
        </p:nvPicPr>
        <p:blipFill rotWithShape="1">
          <a:blip r:embed="rId3">
            <a:extLst>
              <a:ext uri="{28A0092B-C50C-407E-A947-70E740481C1C}">
                <a14:useLocalDpi xmlns:a14="http://schemas.microsoft.com/office/drawing/2010/main" val="0"/>
              </a:ext>
            </a:extLst>
          </a:blip>
          <a:srcRect b="3554"/>
          <a:stretch/>
        </p:blipFill>
        <p:spPr>
          <a:xfrm>
            <a:off x="3739198" y="930939"/>
            <a:ext cx="7252073" cy="4830764"/>
          </a:xfrm>
          <a:prstGeom prst="rect">
            <a:avLst/>
          </a:prstGeom>
        </p:spPr>
      </p:pic>
      <p:pic>
        <p:nvPicPr>
          <p:cNvPr id="15" name="Picture 14" descr="A close-up of a white background&#10;&#10;Description automatically generated">
            <a:extLst>
              <a:ext uri="{FF2B5EF4-FFF2-40B4-BE49-F238E27FC236}">
                <a16:creationId xmlns:a16="http://schemas.microsoft.com/office/drawing/2014/main" id="{D125BF89-4F88-F691-90AF-B514DEB153D3}"/>
              </a:ext>
            </a:extLst>
          </p:cNvPr>
          <p:cNvPicPr>
            <a:picLocks noChangeAspect="1"/>
          </p:cNvPicPr>
          <p:nvPr/>
        </p:nvPicPr>
        <p:blipFill rotWithShape="1">
          <a:blip r:embed="rId4">
            <a:extLst>
              <a:ext uri="{28A0092B-C50C-407E-A947-70E740481C1C}">
                <a14:useLocalDpi xmlns:a14="http://schemas.microsoft.com/office/drawing/2010/main" val="0"/>
              </a:ext>
            </a:extLst>
          </a:blip>
          <a:srcRect t="12237" b="11650"/>
          <a:stretch/>
        </p:blipFill>
        <p:spPr>
          <a:xfrm>
            <a:off x="3739198" y="5927062"/>
            <a:ext cx="7252073" cy="930938"/>
          </a:xfrm>
          <a:prstGeom prst="rect">
            <a:avLst/>
          </a:prstGeom>
        </p:spPr>
      </p:pic>
      <p:pic>
        <p:nvPicPr>
          <p:cNvPr id="16" name="Picture 15" descr="A close-up of a sign&#10;&#10;Description automatically generated">
            <a:extLst>
              <a:ext uri="{FF2B5EF4-FFF2-40B4-BE49-F238E27FC236}">
                <a16:creationId xmlns:a16="http://schemas.microsoft.com/office/drawing/2014/main" id="{B14CF2D8-0DD7-74B5-4E0D-688E04995029}"/>
              </a:ext>
            </a:extLst>
          </p:cNvPr>
          <p:cNvPicPr>
            <a:picLocks noChangeAspect="1"/>
          </p:cNvPicPr>
          <p:nvPr/>
        </p:nvPicPr>
        <p:blipFill rotWithShape="1">
          <a:blip r:embed="rId5">
            <a:extLst>
              <a:ext uri="{28A0092B-C50C-407E-A947-70E740481C1C}">
                <a14:useLocalDpi xmlns:a14="http://schemas.microsoft.com/office/drawing/2010/main" val="0"/>
              </a:ext>
            </a:extLst>
          </a:blip>
          <a:srcRect l="868" t="9274" r="1887" b="8273"/>
          <a:stretch/>
        </p:blipFill>
        <p:spPr>
          <a:xfrm>
            <a:off x="3104966" y="46036"/>
            <a:ext cx="8934634" cy="884903"/>
          </a:xfrm>
          <a:prstGeom prst="rect">
            <a:avLst/>
          </a:prstGeom>
        </p:spPr>
      </p:pic>
    </p:spTree>
    <p:extLst>
      <p:ext uri="{BB962C8B-B14F-4D97-AF65-F5344CB8AC3E}">
        <p14:creationId xmlns:p14="http://schemas.microsoft.com/office/powerpoint/2010/main" val="48549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FFAA78B3-D0F7-E066-F354-EFBCB57B7485}"/>
              </a:ext>
            </a:extLst>
          </p:cNvPr>
          <p:cNvPicPr>
            <a:picLocks noChangeAspect="1"/>
          </p:cNvPicPr>
          <p:nvPr/>
        </p:nvPicPr>
        <p:blipFill rotWithShape="1">
          <a:blip r:embed="rId2">
            <a:extLst>
              <a:ext uri="{28A0092B-C50C-407E-A947-70E740481C1C}">
                <a14:useLocalDpi xmlns:a14="http://schemas.microsoft.com/office/drawing/2010/main" val="0"/>
              </a:ext>
            </a:extLst>
          </a:blip>
          <a:srcRect t="2744" b="77056"/>
          <a:stretch/>
        </p:blipFill>
        <p:spPr>
          <a:xfrm>
            <a:off x="0" y="5132258"/>
            <a:ext cx="6615757" cy="105741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FF65A9B-4C80-E4FC-D23D-024EEC94EE62}"/>
              </a:ext>
            </a:extLst>
          </p:cNvPr>
          <p:cNvPicPr>
            <a:picLocks noChangeAspect="1"/>
          </p:cNvPicPr>
          <p:nvPr/>
        </p:nvPicPr>
        <p:blipFill rotWithShape="1">
          <a:blip r:embed="rId3">
            <a:extLst>
              <a:ext uri="{28A0092B-C50C-407E-A947-70E740481C1C}">
                <a14:useLocalDpi xmlns:a14="http://schemas.microsoft.com/office/drawing/2010/main" val="0"/>
              </a:ext>
            </a:extLst>
          </a:blip>
          <a:srcRect l="-1" t="10675" r="-1" b="-231"/>
          <a:stretch/>
        </p:blipFill>
        <p:spPr>
          <a:xfrm>
            <a:off x="-53164" y="1"/>
            <a:ext cx="6615889" cy="5059680"/>
          </a:xfrm>
          <a:prstGeom prst="rect">
            <a:avLst/>
          </a:prstGeom>
        </p:spPr>
      </p:pic>
      <p:sp>
        <p:nvSpPr>
          <p:cNvPr id="17" name="Content Placeholder 2">
            <a:extLst>
              <a:ext uri="{FF2B5EF4-FFF2-40B4-BE49-F238E27FC236}">
                <a16:creationId xmlns:a16="http://schemas.microsoft.com/office/drawing/2014/main" id="{CF4BD67C-1D53-7562-0AF9-4A3E5AAD8613}"/>
              </a:ext>
            </a:extLst>
          </p:cNvPr>
          <p:cNvSpPr>
            <a:spLocks noGrp="1"/>
          </p:cNvSpPr>
          <p:nvPr>
            <p:ph idx="1"/>
          </p:nvPr>
        </p:nvSpPr>
        <p:spPr>
          <a:xfrm>
            <a:off x="6832153" y="2070461"/>
            <a:ext cx="5262385" cy="3599019"/>
          </a:xfrm>
        </p:spPr>
        <p:txBody>
          <a:bodyPr vert="horz" lIns="91440" tIns="45720" rIns="91440" bIns="45720" rtlCol="0" anchor="t">
            <a:normAutofit/>
          </a:bodyPr>
          <a:lstStyle/>
          <a:p>
            <a:pPr marL="0" indent="0" algn="just" eaLnBrk="0" fontAlgn="base" hangingPunct="0">
              <a:spcBef>
                <a:spcPct val="0"/>
              </a:spcBef>
              <a:spcAft>
                <a:spcPct val="0"/>
              </a:spcAft>
              <a:buNone/>
            </a:pPr>
            <a:r>
              <a:rPr kumimoji="0" lang="en-US" altLang="en-US" b="1" i="0" u="none" strike="noStrike" cap="none" normalizeH="0" baseline="0">
                <a:ln>
                  <a:noFill/>
                </a:ln>
                <a:effectLst/>
                <a:latin typeface="Times New Roman"/>
                <a:cs typeface="Times New Roman"/>
              </a:rPr>
              <a:t>World's most polluted countries &amp; regions </a:t>
            </a:r>
            <a:r>
              <a:rPr kumimoji="0" lang="en-US" altLang="en-US" b="0" i="0" u="none" strike="noStrike" cap="none" normalizeH="0" baseline="0">
                <a:ln>
                  <a:noFill/>
                </a:ln>
                <a:effectLst/>
                <a:latin typeface="Times New Roman"/>
                <a:cs typeface="Times New Roman"/>
              </a:rPr>
              <a:t>2018-2022</a:t>
            </a:r>
            <a:r>
              <a:rPr kumimoji="0" lang="en-US" altLang="en-US" b="1" i="0" u="none" strike="noStrike" cap="none" normalizeH="0" baseline="0">
                <a:ln>
                  <a:noFill/>
                </a:ln>
                <a:effectLst/>
                <a:latin typeface="Times New Roman"/>
                <a:cs typeface="Times New Roman"/>
              </a:rPr>
              <a:t>      </a:t>
            </a:r>
            <a:endParaRPr lang="en-US"/>
          </a:p>
          <a:p>
            <a:pPr marL="0" marR="0" lvl="0" indent="0" algn="just" defTabSz="914400" rtl="0" eaLnBrk="0" fontAlgn="base" latinLnBrk="0" hangingPunct="0">
              <a:spcBef>
                <a:spcPct val="0"/>
              </a:spcBef>
              <a:spcAft>
                <a:spcPct val="0"/>
              </a:spcAft>
              <a:buClrTx/>
              <a:buSzTx/>
              <a:buFontTx/>
              <a:buNone/>
              <a:tabLst/>
            </a:pPr>
            <a:endParaRPr lang="en-US" altLang="en-US" b="0" i="0" u="none" strike="noStrike" cap="none" normalizeH="0" baseline="0">
              <a:ln>
                <a:noFill/>
              </a:ln>
              <a:effectLst/>
              <a:latin typeface="Times New Roman"/>
              <a:cs typeface="Times New Roman"/>
            </a:endParaRPr>
          </a:p>
          <a:p>
            <a:pPr marL="0" marR="0" lvl="0" indent="0" algn="just" defTabSz="914400" rtl="0" eaLnBrk="0" fontAlgn="base" latinLnBrk="0" hangingPunct="0">
              <a:spcBef>
                <a:spcPct val="0"/>
              </a:spcBef>
              <a:spcAft>
                <a:spcPct val="0"/>
              </a:spcAft>
              <a:buClrTx/>
              <a:buSzTx/>
              <a:buFontTx/>
              <a:buNone/>
              <a:tabLst/>
            </a:pPr>
            <a:r>
              <a:rPr kumimoji="0" lang="en-US" altLang="en-US" b="0" i="0" u="none" strike="noStrike" cap="none" normalizeH="0" baseline="0">
                <a:ln>
                  <a:noFill/>
                </a:ln>
                <a:effectLst/>
                <a:latin typeface="Times New Roman"/>
                <a:cs typeface="Times New Roman"/>
              </a:rPr>
              <a:t>Most polluted country and region ranking based on annual average PM2.5 concentration (</a:t>
            </a:r>
            <a:r>
              <a:rPr kumimoji="0" lang="en-US" altLang="en-US" b="0" i="0" u="none" strike="noStrike" cap="none" normalizeH="0" baseline="0" err="1">
                <a:ln>
                  <a:noFill/>
                </a:ln>
                <a:effectLst/>
                <a:latin typeface="Times New Roman"/>
                <a:cs typeface="Times New Roman"/>
              </a:rPr>
              <a:t>μg</a:t>
            </a:r>
            <a:r>
              <a:rPr kumimoji="0" lang="en-US" altLang="en-US" b="0" i="0" u="none" strike="noStrike" cap="none" normalizeH="0" baseline="0">
                <a:ln>
                  <a:noFill/>
                </a:ln>
                <a:effectLst/>
                <a:latin typeface="Times New Roman"/>
                <a:cs typeface="Times New Roman"/>
              </a:rPr>
              <a:t>/m³)</a:t>
            </a:r>
            <a:endParaRPr lang="en-US" altLang="en-US" b="0" i="0" u="none" strike="noStrike" cap="none" normalizeH="0" baseline="0">
              <a:ln>
                <a:noFill/>
              </a:ln>
              <a:effectLst/>
              <a:latin typeface="Times New Roman"/>
              <a:cs typeface="Times New Roman"/>
            </a:endParaRPr>
          </a:p>
          <a:p>
            <a:pPr marL="0" marR="0" lvl="0" indent="0" algn="just" defTabSz="914400" rtl="0" eaLnBrk="0" fontAlgn="base" latinLnBrk="0" hangingPunct="0">
              <a:spcBef>
                <a:spcPct val="0"/>
              </a:spcBef>
              <a:spcAft>
                <a:spcPct val="0"/>
              </a:spcAft>
              <a:buClrTx/>
              <a:buSzTx/>
              <a:buFontTx/>
              <a:buNone/>
              <a:tabLst/>
            </a:pPr>
            <a:r>
              <a:rPr kumimoji="0" lang="en-US" altLang="en-US" b="0" i="0" u="none" strike="noStrike" cap="none" normalizeH="0" baseline="0">
                <a:ln>
                  <a:noFill/>
                </a:ln>
                <a:effectLst/>
                <a:latin typeface="Times New Roman"/>
                <a:cs typeface="Times New Roman"/>
              </a:rPr>
              <a:t>PM2.5 legend</a:t>
            </a:r>
            <a:endParaRPr lang="en-US" altLang="en-US" b="0" i="0" u="none" strike="noStrike" cap="none" normalizeH="0" baseline="0">
              <a:ln>
                <a:noFill/>
              </a:ln>
              <a:effectLst/>
              <a:latin typeface="Times New Roman"/>
              <a:cs typeface="Times New Roman"/>
            </a:endParaRPr>
          </a:p>
          <a:p>
            <a:pPr marL="0" marR="0" lvl="0" indent="0" algn="just" defTabSz="914400" rtl="0" eaLnBrk="0" fontAlgn="base" latinLnBrk="0" hangingPunct="0">
              <a:spcBef>
                <a:spcPct val="0"/>
              </a:spcBef>
              <a:spcAft>
                <a:spcPct val="0"/>
              </a:spcAft>
              <a:buClrTx/>
              <a:buSzTx/>
              <a:buFontTx/>
              <a:buNone/>
              <a:tabLst/>
            </a:pPr>
            <a:br>
              <a:rPr kumimoji="0" lang="en-US" altLang="en-US" b="0" i="0" u="none" strike="noStrike" cap="none" normalizeH="0" baseline="0">
                <a:ln>
                  <a:noFill/>
                </a:ln>
                <a:effectLst/>
              </a:rPr>
            </a:br>
            <a:endParaRPr lang="en-US" altLang="en-US" b="0" i="0" u="none" strike="noStrike" cap="none" normalizeH="0" baseline="0">
              <a:ln>
                <a:noFill/>
              </a:ln>
              <a:effectLst/>
              <a:latin typeface="Times New Roman"/>
              <a:cs typeface="Times New Roman"/>
            </a:endParaRPr>
          </a:p>
          <a:p>
            <a:pPr algn="just"/>
            <a:endParaRPr lang="en-US">
              <a:latin typeface="Times New Roman"/>
              <a:cs typeface="Times New Roman"/>
            </a:endParaRPr>
          </a:p>
        </p:txBody>
      </p:sp>
      <p:sp>
        <p:nvSpPr>
          <p:cNvPr id="4" name="Rectangle 1">
            <a:extLst>
              <a:ext uri="{FF2B5EF4-FFF2-40B4-BE49-F238E27FC236}">
                <a16:creationId xmlns:a16="http://schemas.microsoft.com/office/drawing/2014/main" id="{91C14032-F59E-5470-A943-AA77C5CBAFBA}"/>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AutoShape 2" descr="grey informational icon">
            <a:hlinkClick r:id="rId4"/>
            <a:extLst>
              <a:ext uri="{FF2B5EF4-FFF2-40B4-BE49-F238E27FC236}">
                <a16:creationId xmlns:a16="http://schemas.microsoft.com/office/drawing/2014/main" id="{764A29B9-4E73-077F-71F1-BD618E0D60A7}"/>
              </a:ext>
            </a:extLst>
          </p:cNvPr>
          <p:cNvSpPr>
            <a:spLocks noChangeAspect="1" noChangeArrowheads="1"/>
          </p:cNvSpPr>
          <p:nvPr/>
        </p:nvSpPr>
        <p:spPr bwMode="auto">
          <a:xfrm>
            <a:off x="6257925" y="-639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screenshot of a computer&#10;&#10;Description automatically generated">
            <a:extLst>
              <a:ext uri="{FF2B5EF4-FFF2-40B4-BE49-F238E27FC236}">
                <a16:creationId xmlns:a16="http://schemas.microsoft.com/office/drawing/2014/main" id="{B59F0578-1D75-913C-7149-EE92595CCC46}"/>
              </a:ext>
            </a:extLst>
          </p:cNvPr>
          <p:cNvPicPr>
            <a:picLocks noChangeAspect="1"/>
          </p:cNvPicPr>
          <p:nvPr/>
        </p:nvPicPr>
        <p:blipFill rotWithShape="1">
          <a:blip r:embed="rId2">
            <a:extLst>
              <a:ext uri="{28A0092B-C50C-407E-A947-70E740481C1C}">
                <a14:useLocalDpi xmlns:a14="http://schemas.microsoft.com/office/drawing/2010/main" val="0"/>
              </a:ext>
            </a:extLst>
          </a:blip>
          <a:srcRect t="79270" b="9626"/>
          <a:stretch/>
        </p:blipFill>
        <p:spPr>
          <a:xfrm>
            <a:off x="0" y="6189668"/>
            <a:ext cx="6615889" cy="74072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2DBD396-46D9-FF52-16EF-7DF656C9D10B}"/>
              </a:ext>
            </a:extLst>
          </p:cNvPr>
          <p:cNvPicPr>
            <a:picLocks noChangeAspect="1"/>
          </p:cNvPicPr>
          <p:nvPr/>
        </p:nvPicPr>
        <p:blipFill rotWithShape="1">
          <a:blip r:embed="rId3">
            <a:extLst>
              <a:ext uri="{28A0092B-C50C-407E-A947-70E740481C1C}">
                <a14:useLocalDpi xmlns:a14="http://schemas.microsoft.com/office/drawing/2010/main" val="0"/>
              </a:ext>
            </a:extLst>
          </a:blip>
          <a:srcRect l="57169" t="1115" r="-1" b="92434"/>
          <a:stretch/>
        </p:blipFill>
        <p:spPr>
          <a:xfrm>
            <a:off x="7762240" y="871146"/>
            <a:ext cx="3759200" cy="89186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10948545-FC73-F11D-449C-8AECD3C8B334}"/>
              </a:ext>
            </a:extLst>
          </p:cNvPr>
          <p:cNvPicPr>
            <a:picLocks noChangeAspect="1"/>
          </p:cNvPicPr>
          <p:nvPr/>
        </p:nvPicPr>
        <p:blipFill rotWithShape="1">
          <a:blip r:embed="rId3">
            <a:extLst>
              <a:ext uri="{28A0092B-C50C-407E-A947-70E740481C1C}">
                <a14:useLocalDpi xmlns:a14="http://schemas.microsoft.com/office/drawing/2010/main" val="0"/>
              </a:ext>
            </a:extLst>
          </a:blip>
          <a:srcRect l="1263" t="914" r="42831" b="92434"/>
          <a:stretch/>
        </p:blipFill>
        <p:spPr>
          <a:xfrm>
            <a:off x="6929614" y="0"/>
            <a:ext cx="5262385" cy="871146"/>
          </a:xfrm>
          <a:prstGeom prst="rect">
            <a:avLst/>
          </a:prstGeom>
        </p:spPr>
      </p:pic>
    </p:spTree>
    <p:extLst>
      <p:ext uri="{BB962C8B-B14F-4D97-AF65-F5344CB8AC3E}">
        <p14:creationId xmlns:p14="http://schemas.microsoft.com/office/powerpoint/2010/main" val="67986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0288-51EA-7FD8-0836-ECD98BDC9F25}"/>
              </a:ext>
            </a:extLst>
          </p:cNvPr>
          <p:cNvSpPr>
            <a:spLocks noGrp="1"/>
          </p:cNvSpPr>
          <p:nvPr>
            <p:ph type="title"/>
          </p:nvPr>
        </p:nvSpPr>
        <p:spPr>
          <a:xfrm>
            <a:off x="838200" y="476885"/>
            <a:ext cx="10515600" cy="868363"/>
          </a:xfrm>
        </p:spPr>
        <p:txBody>
          <a:bodyPr>
            <a:normAutofit fontScale="90000"/>
          </a:bodyPr>
          <a:lstStyle/>
          <a:p>
            <a:pPr algn="ctr"/>
            <a:r>
              <a:rPr lang="en-US" b="1">
                <a:solidFill>
                  <a:schemeClr val="tx2"/>
                </a:solidFill>
                <a:latin typeface="Times New Roman"/>
                <a:cs typeface="Calibri"/>
              </a:rPr>
              <a:t>Air quality Guidelines </a:t>
            </a:r>
            <a:endParaRPr lang="en-US" b="1">
              <a:solidFill>
                <a:schemeClr val="tx2"/>
              </a:solidFill>
              <a:latin typeface="Times New Roman"/>
              <a:cs typeface="Times New Roman"/>
            </a:endParaRPr>
          </a:p>
          <a:p>
            <a:pPr algn="ctr"/>
            <a:br>
              <a:rPr lang="en-US"/>
            </a:br>
            <a:endParaRPr lang="en-US" b="1">
              <a:solidFill>
                <a:schemeClr val="tx2"/>
              </a:solidFill>
              <a:latin typeface="Times New Roman"/>
              <a:cs typeface="Times New Roman"/>
            </a:endParaRPr>
          </a:p>
        </p:txBody>
      </p:sp>
      <p:sp>
        <p:nvSpPr>
          <p:cNvPr id="3" name="Content Placeholder 2">
            <a:extLst>
              <a:ext uri="{FF2B5EF4-FFF2-40B4-BE49-F238E27FC236}">
                <a16:creationId xmlns:a16="http://schemas.microsoft.com/office/drawing/2014/main" id="{6B32B6D9-A7AF-6227-A21A-8692A6172EC6}"/>
              </a:ext>
            </a:extLst>
          </p:cNvPr>
          <p:cNvSpPr>
            <a:spLocks noGrp="1"/>
          </p:cNvSpPr>
          <p:nvPr>
            <p:ph idx="1"/>
          </p:nvPr>
        </p:nvSpPr>
        <p:spPr>
          <a:xfrm>
            <a:off x="838200" y="901065"/>
            <a:ext cx="10515600" cy="5275898"/>
          </a:xfrm>
          <a:ln w="28575">
            <a:solidFill>
              <a:schemeClr val="tx1"/>
            </a:solidFill>
          </a:ln>
        </p:spPr>
        <p:txBody>
          <a:bodyPr vert="horz" lIns="91440" tIns="45720" rIns="91440" bIns="45720" rtlCol="0" anchor="ctr">
            <a:normAutofit fontScale="92500" lnSpcReduction="10000"/>
          </a:bodyPr>
          <a:lstStyle/>
          <a:p>
            <a:r>
              <a:rPr lang="en-US" sz="2400">
                <a:latin typeface="Times New Roman"/>
                <a:cs typeface="Times New Roman"/>
              </a:rPr>
              <a:t>The current guidelines state that annual average concentrations of PM2.5 should not exceed 5 µg/m3, while 24-hour average exposures should not exceed 15 µg/m3 more than 3 - 4 days per year.</a:t>
            </a:r>
          </a:p>
          <a:p>
            <a:r>
              <a:rPr lang="en-US" sz="2400">
                <a:latin typeface="Times New Roman"/>
                <a:cs typeface="Calibri" panose="020F0502020204030204"/>
              </a:rPr>
              <a:t>PM10 (particulate matter with a diameter of 10 microns or less) concentrations of 15 µg/m3 annual mean, 45 µg/m3 24-hour mean.</a:t>
            </a:r>
            <a:endParaRPr lang="en-US" sz="2400">
              <a:latin typeface="Times New Roman"/>
              <a:cs typeface="Times New Roman"/>
            </a:endParaRPr>
          </a:p>
          <a:p>
            <a:r>
              <a:rPr lang="en-US" sz="2400">
                <a:latin typeface="Times New Roman"/>
                <a:cs typeface="Calibri"/>
              </a:rPr>
              <a:t>Ozone (O3) concentrations of 100 µg/m3 8-hour mean.</a:t>
            </a:r>
            <a:endParaRPr lang="en-US" sz="2400">
              <a:latin typeface="Times New Roman"/>
              <a:cs typeface="Times New Roman"/>
            </a:endParaRPr>
          </a:p>
          <a:p>
            <a:r>
              <a:rPr lang="en-US" sz="2400">
                <a:latin typeface="Times New Roman"/>
                <a:cs typeface="Calibri"/>
              </a:rPr>
              <a:t>Nitrogen dioxide (NO2) concentrations of 10 µg/m3 annual average and 25 µg/m3 24-hour mean.</a:t>
            </a:r>
            <a:endParaRPr lang="en-US" sz="2400">
              <a:latin typeface="Times New Roman"/>
              <a:cs typeface="Times New Roman"/>
            </a:endParaRPr>
          </a:p>
          <a:p>
            <a:r>
              <a:rPr lang="en-US" sz="2400">
                <a:latin typeface="Times New Roman"/>
                <a:cs typeface="Calibri"/>
              </a:rPr>
              <a:t>Sulphur dioxide (SO2) concentrations of 40 µg/m3 24-hour mean.</a:t>
            </a:r>
            <a:endParaRPr lang="en-US" sz="2400">
              <a:latin typeface="Times New Roman"/>
              <a:cs typeface="Times New Roman"/>
            </a:endParaRPr>
          </a:p>
          <a:p>
            <a:pPr algn="just"/>
            <a:r>
              <a:rPr lang="en-US" sz="2400">
                <a:latin typeface="Times New Roman"/>
                <a:cs typeface="Calibri"/>
              </a:rPr>
              <a:t>Carbon monoxide (CO) concentrations of 7 µg/m3 24-hour mean.</a:t>
            </a:r>
            <a:endParaRPr lang="en-US" sz="1800" i="1">
              <a:latin typeface="Times New Roman"/>
              <a:cs typeface="Times New Roman"/>
            </a:endParaRPr>
          </a:p>
          <a:p>
            <a:pPr marL="0" indent="0" algn="just">
              <a:buNone/>
            </a:pPr>
            <a:r>
              <a:rPr lang="en-US" sz="2400">
                <a:latin typeface="Times New Roman"/>
                <a:cs typeface="Calibri"/>
              </a:rPr>
              <a:t>                                </a:t>
            </a:r>
            <a:r>
              <a:rPr lang="en-US" sz="1800" i="1">
                <a:latin typeface="Times New Roman"/>
                <a:cs typeface="Calibri"/>
              </a:rPr>
              <a:t>Source</a:t>
            </a:r>
            <a:r>
              <a:rPr lang="en-US" sz="2400">
                <a:latin typeface="Times New Roman"/>
                <a:cs typeface="Calibri"/>
              </a:rPr>
              <a:t>-</a:t>
            </a:r>
            <a:r>
              <a:rPr lang="en-US" sz="1800" i="1">
                <a:latin typeface="Times New Roman"/>
                <a:cs typeface="Calibri"/>
              </a:rPr>
              <a:t>https://www.c40knowledgehub.org/s/article/WHO-Air-Quality-Guidelines?    language=</a:t>
            </a:r>
            <a:r>
              <a:rPr lang="en-US" sz="1800" i="1" err="1">
                <a:latin typeface="Times New Roman"/>
                <a:cs typeface="Calibri"/>
              </a:rPr>
              <a:t>en_US</a:t>
            </a:r>
            <a:r>
              <a:rPr lang="en-US" sz="1800" i="1">
                <a:latin typeface="Times New Roman"/>
                <a:cs typeface="Calibri"/>
              </a:rPr>
              <a:t>#:~:text=The%20current%20guidelines%20state%20that,3%20%2D%204%20days%20per%20year.</a:t>
            </a:r>
            <a:endParaRPr lang="en-US" sz="1800" i="1">
              <a:latin typeface="Times New Roman"/>
              <a:cs typeface="Times New Roman"/>
            </a:endParaRPr>
          </a:p>
          <a:p>
            <a:pPr marL="0" indent="0">
              <a:buNone/>
            </a:pPr>
            <a:br>
              <a:rPr lang="en-US"/>
            </a:br>
            <a:endParaRPr lang="en-US" sz="2400">
              <a:latin typeface="Times New Roman"/>
              <a:cs typeface="Times New Roman"/>
            </a:endParaRPr>
          </a:p>
        </p:txBody>
      </p:sp>
    </p:spTree>
    <p:extLst>
      <p:ext uri="{BB962C8B-B14F-4D97-AF65-F5344CB8AC3E}">
        <p14:creationId xmlns:p14="http://schemas.microsoft.com/office/powerpoint/2010/main" val="1703271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2598</Words>
  <Application>Microsoft Office PowerPoint</Application>
  <PresentationFormat>Widescreen</PresentationFormat>
  <Paragraphs>139</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Calibri</vt:lpstr>
      <vt:lpstr>Calibri Light</vt:lpstr>
      <vt:lpstr>Perandory SemiCondensed</vt:lpstr>
      <vt:lpstr>Times New Roman</vt:lpstr>
      <vt:lpstr>Office Theme</vt:lpstr>
      <vt:lpstr>PowerPoint Presentation</vt:lpstr>
      <vt:lpstr>Air Quality</vt:lpstr>
      <vt:lpstr>PowerPoint Presentation</vt:lpstr>
      <vt:lpstr>Air Quality Monitoring</vt:lpstr>
      <vt:lpstr>History Of Air Quality Monitoring System of Nepal</vt:lpstr>
      <vt:lpstr>CURRENT SCENARIO</vt:lpstr>
      <vt:lpstr>PowerPoint Presentation</vt:lpstr>
      <vt:lpstr>PowerPoint Presentation</vt:lpstr>
      <vt:lpstr>Air quality Guidelines   </vt:lpstr>
      <vt:lpstr>Air Quality Monitoring System of Nepal</vt:lpstr>
      <vt:lpstr>contd.</vt:lpstr>
      <vt:lpstr>National Ambient Air Quality Standards, 2012 (NAAQS) </vt:lpstr>
      <vt:lpstr>DIFFERENCE IN AIR QUALITY OF URBAN AND RURAL SETTING</vt:lpstr>
      <vt:lpstr>ACTION TAKEN TO MONITOR AIR QUALITY </vt:lpstr>
      <vt:lpstr>PowerPoint Presentation</vt:lpstr>
      <vt:lpstr>PowerPoint Presentation</vt:lpstr>
      <vt:lpstr>Air Quality Index</vt:lpstr>
      <vt:lpstr>Air Quality Index of Nepal</vt:lpstr>
      <vt:lpstr>Air Quality And Health</vt:lpstr>
      <vt:lpstr>WHERE IS THE GAP??</vt:lpstr>
      <vt:lpstr>PowerPoint Presentation</vt:lpstr>
      <vt:lpstr>RECOMMENDATION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resham karki</dc:creator>
  <cp:lastModifiedBy>resham karki</cp:lastModifiedBy>
  <cp:revision>3</cp:revision>
  <dcterms:created xsi:type="dcterms:W3CDTF">2024-01-19T01:41:20Z</dcterms:created>
  <dcterms:modified xsi:type="dcterms:W3CDTF">2024-01-19T08:31:04Z</dcterms:modified>
</cp:coreProperties>
</file>