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A7215F4-ACF5-4F56-A794-487CE7CF601D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38443-0AD5-4E8C-A5F3-43FDF6429D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savenature.com/causes-and-effects-of-desertification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86200"/>
            <a:ext cx="7543800" cy="1752600"/>
          </a:xfrm>
        </p:spPr>
        <p:txBody>
          <a:bodyPr/>
          <a:lstStyle/>
          <a:p>
            <a:r>
              <a:rPr lang="en-US" dirty="0" err="1" smtClean="0"/>
              <a:t>Amita</a:t>
            </a:r>
            <a:r>
              <a:rPr lang="en-US" dirty="0" smtClean="0"/>
              <a:t> </a:t>
            </a:r>
            <a:r>
              <a:rPr lang="en-US" dirty="0" err="1" smtClean="0"/>
              <a:t>Bhattrai</a:t>
            </a:r>
            <a:r>
              <a:rPr lang="en-US" dirty="0" smtClean="0"/>
              <a:t> </a:t>
            </a:r>
            <a:r>
              <a:rPr lang="en-US" dirty="0" smtClean="0"/>
              <a:t>(Joshi)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Year, 2</a:t>
            </a:r>
            <a:r>
              <a:rPr lang="en-US" baseline="30000" dirty="0" smtClean="0"/>
              <a:t>nd</a:t>
            </a:r>
            <a:r>
              <a:rPr lang="en-US" dirty="0" smtClean="0"/>
              <a:t> SEM</a:t>
            </a:r>
          </a:p>
          <a:p>
            <a:r>
              <a:rPr lang="en-US" dirty="0" smtClean="0"/>
              <a:t>Roll No 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3600451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DESERTIFICATION</a:t>
            </a:r>
            <a:endParaRPr lang="en-US" sz="5400" b="1" dirty="0"/>
          </a:p>
        </p:txBody>
      </p:sp>
      <p:pic>
        <p:nvPicPr>
          <p:cNvPr id="5" name="Picture 4" descr="65233192_625542634597875_7025587200762839040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3124200"/>
            <a:ext cx="2271252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MEASURES TO PREVENT( REDUCE DESERTIFICATION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Policy changes related to how people can farm</a:t>
            </a:r>
          </a:p>
          <a:p>
            <a:r>
              <a:rPr lang="en-US" sz="2800" dirty="0" smtClean="0"/>
              <a:t>Policy changes to other types of land</a:t>
            </a:r>
          </a:p>
          <a:p>
            <a:r>
              <a:rPr lang="en-US" sz="2800" dirty="0" smtClean="0"/>
              <a:t>Education</a:t>
            </a:r>
          </a:p>
          <a:p>
            <a:r>
              <a:rPr lang="en-US" sz="2800" dirty="0" smtClean="0"/>
              <a:t>Technology advancement</a:t>
            </a:r>
          </a:p>
          <a:p>
            <a:r>
              <a:rPr lang="en-US" sz="2800" dirty="0" smtClean="0"/>
              <a:t>Sustainable practices to prevent desertification from happening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534400" cy="758952"/>
          </a:xfrm>
        </p:spPr>
        <p:txBody>
          <a:bodyPr>
            <a:noAutofit/>
          </a:bodyPr>
          <a:lstStyle/>
          <a:p>
            <a:r>
              <a:rPr lang="en-US" sz="6600" dirty="0" smtClean="0"/>
              <a:t>REFERENCE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https://helpsavenature.com/causes-and-effects-of-desertification/</a:t>
            </a:r>
            <a:endParaRPr lang="en-US" dirty="0" smtClean="0"/>
          </a:p>
          <a:p>
            <a:r>
              <a:rPr lang="en-US" dirty="0" smtClean="0"/>
              <a:t>Google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5223887_335638413999997_734434388087721164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685800"/>
            <a:ext cx="5648325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It is a process by which fertile land becomes desert , typically as a result of drought ,deforestation , or inappropriate agriculture.</a:t>
            </a:r>
            <a:endParaRPr lang="en-US" dirty="0"/>
          </a:p>
        </p:txBody>
      </p:sp>
      <p:pic>
        <p:nvPicPr>
          <p:cNvPr id="4" name="Picture 3" descr="65137251_329913477933194_491406605696158924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99" y="3137838"/>
            <a:ext cx="4374901" cy="31105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DESERTIFICATION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1.Natural causes</a:t>
            </a:r>
          </a:p>
          <a:p>
            <a:r>
              <a:rPr lang="en-US" dirty="0" smtClean="0"/>
              <a:t>Climate change</a:t>
            </a:r>
          </a:p>
          <a:p>
            <a:r>
              <a:rPr lang="en-US" dirty="0" smtClean="0"/>
              <a:t>Drought</a:t>
            </a:r>
          </a:p>
          <a:p>
            <a:r>
              <a:rPr lang="en-US" dirty="0" smtClean="0"/>
              <a:t>Moisture loss on a global level</a:t>
            </a:r>
          </a:p>
          <a:p>
            <a:pPr>
              <a:buNone/>
            </a:pPr>
            <a:r>
              <a:rPr lang="en-US" dirty="0" smtClean="0"/>
              <a:t>2. Human activities</a:t>
            </a:r>
          </a:p>
          <a:p>
            <a:r>
              <a:rPr lang="en-US" dirty="0" smtClean="0"/>
              <a:t>Overgrazing</a:t>
            </a:r>
          </a:p>
          <a:p>
            <a:r>
              <a:rPr lang="en-US" dirty="0" smtClean="0"/>
              <a:t>Deforestation</a:t>
            </a:r>
          </a:p>
          <a:p>
            <a:r>
              <a:rPr lang="en-US" dirty="0" smtClean="0"/>
              <a:t>Overpopulation</a:t>
            </a:r>
          </a:p>
          <a:p>
            <a:r>
              <a:rPr lang="en-US" dirty="0" smtClean="0"/>
              <a:t>Over cultivation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Overgrazing</a:t>
            </a:r>
          </a:p>
          <a:p>
            <a:r>
              <a:rPr lang="en-US" sz="3600" dirty="0" smtClean="0"/>
              <a:t>Deforestation</a:t>
            </a:r>
          </a:p>
          <a:p>
            <a:r>
              <a:rPr lang="en-US" sz="3600" dirty="0" smtClean="0"/>
              <a:t>Farming practices</a:t>
            </a:r>
          </a:p>
          <a:p>
            <a:r>
              <a:rPr lang="en-US" sz="3600" dirty="0" smtClean="0"/>
              <a:t>Urbanization and other types of land development</a:t>
            </a:r>
          </a:p>
          <a:p>
            <a:r>
              <a:rPr lang="en-US" sz="3600" dirty="0" smtClean="0"/>
              <a:t>Climate change</a:t>
            </a:r>
          </a:p>
          <a:p>
            <a:r>
              <a:rPr lang="en-US" sz="3600" dirty="0" smtClean="0"/>
              <a:t>Natural disaster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EFFECTS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Farming becomes next to impossible</a:t>
            </a:r>
          </a:p>
          <a:p>
            <a:r>
              <a:rPr lang="en-US" dirty="0" smtClean="0"/>
              <a:t>Hunger </a:t>
            </a:r>
          </a:p>
          <a:p>
            <a:r>
              <a:rPr lang="en-US" dirty="0" smtClean="0"/>
              <a:t>Flooding</a:t>
            </a:r>
          </a:p>
          <a:p>
            <a:r>
              <a:rPr lang="en-US" dirty="0" smtClean="0"/>
              <a:t>Poor water quality</a:t>
            </a:r>
          </a:p>
          <a:p>
            <a:r>
              <a:rPr lang="en-US" dirty="0" smtClean="0"/>
              <a:t>Poverty</a:t>
            </a:r>
          </a:p>
          <a:p>
            <a:r>
              <a:rPr lang="en-US" dirty="0" smtClean="0"/>
              <a:t>Soil erosion</a:t>
            </a:r>
          </a:p>
          <a:p>
            <a:r>
              <a:rPr lang="en-US" dirty="0" smtClean="0"/>
              <a:t>Adverse effects on human life.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5215101_354967138499205_7324204714801758208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4191000" cy="5943600"/>
          </a:xfrm>
          <a:prstGeom prst="rect">
            <a:avLst/>
          </a:prstGeom>
        </p:spPr>
      </p:pic>
      <p:pic>
        <p:nvPicPr>
          <p:cNvPr id="5" name="Picture 4" descr="65877764_2990736857731700_7247266620576366592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457200"/>
            <a:ext cx="4038600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/>
              <a:t>GLOBAL SCENARIO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According to the UNEP (United </a:t>
            </a:r>
            <a:r>
              <a:rPr lang="en-US" dirty="0"/>
              <a:t>N</a:t>
            </a:r>
            <a:r>
              <a:rPr lang="en-US" dirty="0" smtClean="0"/>
              <a:t>ation </a:t>
            </a:r>
            <a:r>
              <a:rPr lang="en-US" dirty="0"/>
              <a:t>E</a:t>
            </a:r>
            <a:r>
              <a:rPr lang="en-US" dirty="0" smtClean="0"/>
              <a:t>nvironment Program)(1997) about 5172 million ha(M ha) area of the world (39.7% of the worlds land area) is under the </a:t>
            </a:r>
            <a:r>
              <a:rPr lang="en-US" dirty="0" err="1" smtClean="0"/>
              <a:t>drylands</a:t>
            </a:r>
            <a:r>
              <a:rPr lang="en-US" dirty="0" smtClean="0"/>
              <a:t> , and is susceptible to desertification.</a:t>
            </a:r>
          </a:p>
          <a:p>
            <a:r>
              <a:rPr lang="en-US" dirty="0" smtClean="0"/>
              <a:t>This excludes 978 million ha area of the hyper-arid zone (7.5%)</a:t>
            </a:r>
          </a:p>
          <a:p>
            <a:r>
              <a:rPr lang="en-US" dirty="0" smtClean="0"/>
              <a:t>The </a:t>
            </a:r>
            <a:r>
              <a:rPr lang="en-US" dirty="0" err="1"/>
              <a:t>S</a:t>
            </a:r>
            <a:r>
              <a:rPr lang="en-US" dirty="0" err="1" smtClean="0"/>
              <a:t>onoran</a:t>
            </a:r>
            <a:r>
              <a:rPr lang="en-US" dirty="0" smtClean="0"/>
              <a:t> desert of northwestern Mexico, and its continuation in the desert basins of the southwestern united states.</a:t>
            </a:r>
          </a:p>
          <a:p>
            <a:r>
              <a:rPr lang="en-US" dirty="0" smtClean="0"/>
              <a:t>The deserts are confined mostly to the five major belts.</a:t>
            </a:r>
          </a:p>
          <a:p>
            <a:r>
              <a:rPr lang="en-US" dirty="0" smtClean="0"/>
              <a:t>Most of the continent of Australia.</a:t>
            </a:r>
          </a:p>
          <a:p>
            <a:r>
              <a:rPr lang="en-US" dirty="0" smtClean="0"/>
              <a:t>In Asia, out of the 19.49 million km2 area under </a:t>
            </a:r>
            <a:r>
              <a:rPr lang="en-US" dirty="0" err="1" smtClean="0"/>
              <a:t>drylands</a:t>
            </a:r>
            <a:r>
              <a:rPr lang="en-US" dirty="0" smtClean="0"/>
              <a:t>, an estimated 10.75 millions km2 (excluding the hyper-arid areas)</a:t>
            </a:r>
            <a:r>
              <a:rPr lang="en-US" dirty="0"/>
              <a:t> </a:t>
            </a:r>
            <a:r>
              <a:rPr lang="en-US" dirty="0" smtClean="0"/>
              <a:t>is susceptible to desertification.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FACTORS AFFECTING DESERTIFICATION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Desertification involves interplay of climatic, </a:t>
            </a:r>
            <a:r>
              <a:rPr lang="en-US" dirty="0" err="1" smtClean="0"/>
              <a:t>edaphic</a:t>
            </a:r>
            <a:r>
              <a:rPr lang="en-US" dirty="0" smtClean="0"/>
              <a:t> , and biotic factors.</a:t>
            </a:r>
          </a:p>
          <a:p>
            <a:r>
              <a:rPr lang="en-US" dirty="0" smtClean="0"/>
              <a:t>Climatic changes ,human and livestock population pressure, socio-economic conditions modify the process.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FOURS STATES OF DESERTIFICATION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1.None to slight- with the biological production largely intact;</a:t>
            </a:r>
          </a:p>
          <a:p>
            <a:pPr>
              <a:buNone/>
            </a:pPr>
            <a:r>
              <a:rPr lang="en-US" dirty="0" smtClean="0"/>
              <a:t>2.moderate-loss of production up to 25% of that expected;</a:t>
            </a:r>
          </a:p>
          <a:p>
            <a:pPr>
              <a:buNone/>
            </a:pPr>
            <a:r>
              <a:rPr lang="en-US" dirty="0" smtClean="0"/>
              <a:t>3.severe-loss of production between 25% and 50% of that expected and</a:t>
            </a:r>
          </a:p>
          <a:p>
            <a:pPr>
              <a:buNone/>
            </a:pPr>
            <a:r>
              <a:rPr lang="en-US" dirty="0" smtClean="0"/>
              <a:t>4.Very severe-loss of production more than 50% of that expected (UNEP,1997) have been identified.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142</TotalTime>
  <Words>345</Words>
  <Application>Microsoft Office PowerPoint</Application>
  <PresentationFormat>On-screen Show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DESERTIFICATION</vt:lpstr>
      <vt:lpstr>DEFINATION</vt:lpstr>
      <vt:lpstr>CAUSES OF DESERTIFICATION</vt:lpstr>
      <vt:lpstr>CAUSES</vt:lpstr>
      <vt:lpstr>EFFECTS</vt:lpstr>
      <vt:lpstr>Slide 6</vt:lpstr>
      <vt:lpstr>GLOBAL SCENARIO</vt:lpstr>
      <vt:lpstr>FACTORS AFFECTING DESERTIFICATION</vt:lpstr>
      <vt:lpstr>FOURS STATES OF DESERTIFICATION</vt:lpstr>
      <vt:lpstr>MEASURES TO PREVENT( REDUCE DESERTIFICATION</vt:lpstr>
      <vt:lpstr>REFERENCE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DESERTIFICATION</dc:title>
  <dc:creator>Acer</dc:creator>
  <cp:lastModifiedBy>Acer</cp:lastModifiedBy>
  <cp:revision>15</cp:revision>
  <dcterms:created xsi:type="dcterms:W3CDTF">2019-06-26T15:56:39Z</dcterms:created>
  <dcterms:modified xsi:type="dcterms:W3CDTF">2019-06-27T02:27:22Z</dcterms:modified>
</cp:coreProperties>
</file>