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1" r:id="rId6"/>
    <p:sldId id="293" r:id="rId7"/>
    <p:sldId id="262" r:id="rId8"/>
    <p:sldId id="263" r:id="rId9"/>
    <p:sldId id="291" r:id="rId10"/>
    <p:sldId id="264" r:id="rId11"/>
    <p:sldId id="265" r:id="rId12"/>
    <p:sldId id="266" r:id="rId13"/>
    <p:sldId id="268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FA23DB9-66AB-428E-98EC-D8C577B6A078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50C179-0008-42AC-8D82-627121975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23DB9-66AB-428E-98EC-D8C577B6A078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0C179-0008-42AC-8D82-627121975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23DB9-66AB-428E-98EC-D8C577B6A078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0C179-0008-42AC-8D82-627121975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23DB9-66AB-428E-98EC-D8C577B6A078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0C179-0008-42AC-8D82-627121975F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23DB9-66AB-428E-98EC-D8C577B6A078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0C179-0008-42AC-8D82-627121975F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23DB9-66AB-428E-98EC-D8C577B6A078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0C179-0008-42AC-8D82-627121975F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23DB9-66AB-428E-98EC-D8C577B6A078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0C179-0008-42AC-8D82-627121975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23DB9-66AB-428E-98EC-D8C577B6A078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0C179-0008-42AC-8D82-627121975F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23DB9-66AB-428E-98EC-D8C577B6A078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0C179-0008-42AC-8D82-627121975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FA23DB9-66AB-428E-98EC-D8C577B6A078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0C179-0008-42AC-8D82-627121975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FA23DB9-66AB-428E-98EC-D8C577B6A078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50C179-0008-42AC-8D82-627121975F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FA23DB9-66AB-428E-98EC-D8C577B6A078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250C179-0008-42AC-8D82-627121975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in/imgres?q=anopheles+stephensi&amp;hl=en&amp;sa=X&amp;biw=1249&amp;bih=569&amp;tbm=isch&amp;prmd=imvns&amp;imgrefurl=http://en.wikipedia.org/wiki/Culex_quinquefasciatus&amp;tbnid=RKU2ylU5lOOytM&amp;docid=Rjv-yF-NbL6KwM&amp;ved=0CEYQhRYoAg&amp;ei=PstiUMGGKO6TiQfWq4CAC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238125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General outline and classification of arthropods and rodents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Pramod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Mehta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M.Sc.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PHE, Ph.D. Scholar(TU)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Sony\Desktop\medical-importance-of-arthropods-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820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Sony\Desktop\medical-importance-of-arthropods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4582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Sony\Desktop\medical-importance-of-arthropods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10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:\Users\Sony\Desktop\medical importance of ARTHROPODS_files\medical-importance-of-arthropods-11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en-US" dirty="0"/>
          </a:p>
        </p:txBody>
      </p:sp>
      <p:pic>
        <p:nvPicPr>
          <p:cNvPr id="27650" name="Picture 2" descr="C:\Users\Sony\Desktop\medical importance of ARTHROPODS_files\medical-importance-of-arthropods-12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C:\Users\Sony\Desktop\medical importance of ARTHROPODS_files\medical-importance-of-arthropods-13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C:\Users\Sony\Desktop\medical importance of ARTHROPODS_files\medical-importance-of-arthropods-14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C:\Users\Sony\Desktop\medical importance of ARTHROPODS_files\medical-importance-of-arthropods-15-3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4582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C:\Users\Sony\Desktop\medical importance of ARTHROPODS_files\medical-importance-of-arthropods-16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C:\Users\Sony\Desktop\medical importance of ARTHROPODS_files\medical-importance-of-arthropods-17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Sony\Desktop\medical-importance-of-arthropods-2-638.jpg"/>
          <p:cNvPicPr>
            <a:picLocks noChangeAspect="1" noChangeArrowheads="1"/>
          </p:cNvPicPr>
          <p:nvPr/>
        </p:nvPicPr>
        <p:blipFill>
          <a:blip r:embed="rId2">
            <a:grayscl/>
            <a:lum bright="10000" contrast="12000"/>
          </a:blip>
          <a:srcRect/>
          <a:stretch>
            <a:fillRect/>
          </a:stretch>
        </p:blipFill>
        <p:spPr bwMode="auto">
          <a:xfrm>
            <a:off x="235527" y="228600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C:\Users\Sony\Desktop\medical importance of ARTHROPODS_files\medical-importance-of-arthropods-18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C:\Users\Sony\Desktop\medical importance of ARTHROPODS_files\medical-importance-of-arthropods-19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C:\Users\Sony\Desktop\medical importance of ARTHROPODS_files\medical-importance-of-arthropods-20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C:\Users\Sony\Desktop\medical importance of ARTHROPODS_files\medical-importance-of-arthropods-21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C:\Users\Sony\Desktop\medical importance of ARTHROPODS_files\medical-importance-of-arthropods-22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C:\Users\Sony\Desktop\medical importance of ARTHROPODS_files\medical-importance-of-arthropods-23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C:\Users\Sony\Desktop\medical importance of ARTHROPODS_files\medical-importance-of-arthropods-24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C:\Users\Sony\Desktop\medical importance of ARTHROPODS_files\medical-importance-of-arthropods-25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C:\Users\Sony\Desktop\medical importance of ARTHROPODS_files\medical-importance-of-arthropods-26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C:\Users\Sony\Desktop\medical importance of ARTHROPODS_files\medical-importance-of-arthropods-27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62" name="AutoShape 2" descr="•The majority of arthropods are not harmful &#10;to humans. &#10;•Most of species are medically important as &#10;they can cause annoy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• Ectoparasites live &amp; feed permanently &#10;on the exterior of the host without &#10;transmitting germs (head lice, pubic lice, &#10;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5" name="Picture 5" descr="C:\Users\Sony\Desktop\medical-importance-of-arthropods-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058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C:\Users\Sony\Desktop\medical importance of ARTHROPODS_files\medical-importance-of-arthropods-28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C:\Users\Sony\Desktop\medical importance of ARTHROPODS_files\medical-importance-of-arthropods-29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C:\Users\Sony\Desktop\medical importance of ARTHROPODS_files\medical-importance-of-arthropods-30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C:\Users\Sony\Desktop\medical importance of ARTHROPODS_files\medical-importance-of-arthropods-31-3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Sony\Desktop\medical-importance-of-arthropods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Sony\Desktop\medical-importance-of-arthropods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4582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N" smtClean="0"/>
              <a:t>Taxonomical classification</a:t>
            </a:r>
            <a:endParaRPr 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en-IN" dirty="0" smtClean="0"/>
              <a:t>Kingdom-</a:t>
            </a:r>
            <a:r>
              <a:rPr lang="en-IN" dirty="0" err="1" smtClean="0"/>
              <a:t>Animalia</a:t>
            </a:r>
            <a:endParaRPr lang="en-IN" dirty="0" smtClean="0"/>
          </a:p>
          <a:p>
            <a:pPr eaLnBrk="1" hangingPunct="1"/>
            <a:r>
              <a:rPr lang="en-IN" dirty="0" smtClean="0"/>
              <a:t>Phylum-</a:t>
            </a:r>
            <a:r>
              <a:rPr lang="en-IN" dirty="0" err="1" smtClean="0"/>
              <a:t>Arthropoda</a:t>
            </a:r>
            <a:endParaRPr lang="en-IN" dirty="0" smtClean="0"/>
          </a:p>
          <a:p>
            <a:pPr eaLnBrk="1" hangingPunct="1"/>
            <a:r>
              <a:rPr lang="en-IN" dirty="0" smtClean="0"/>
              <a:t>Class- </a:t>
            </a:r>
            <a:r>
              <a:rPr lang="en-IN" dirty="0" err="1" smtClean="0"/>
              <a:t>Arachnida</a:t>
            </a:r>
            <a:endParaRPr lang="en-IN" dirty="0" smtClean="0"/>
          </a:p>
          <a:p>
            <a:pPr eaLnBrk="1" hangingPunct="1">
              <a:buNone/>
            </a:pPr>
            <a:r>
              <a:rPr lang="en-IN" dirty="0" smtClean="0"/>
              <a:t>            - </a:t>
            </a:r>
            <a:r>
              <a:rPr lang="en-IN" dirty="0" err="1" smtClean="0"/>
              <a:t>Crustacea</a:t>
            </a:r>
            <a:r>
              <a:rPr lang="en-IN" dirty="0" smtClean="0"/>
              <a:t> </a:t>
            </a:r>
          </a:p>
          <a:p>
            <a:pPr eaLnBrk="1" hangingPunct="1">
              <a:buNone/>
            </a:pPr>
            <a:r>
              <a:rPr lang="en-IN" dirty="0" smtClean="0"/>
              <a:t>            - </a:t>
            </a:r>
            <a:r>
              <a:rPr lang="en-IN" dirty="0" err="1" smtClean="0"/>
              <a:t>Insecta</a:t>
            </a:r>
            <a:r>
              <a:rPr lang="en-IN" dirty="0" smtClean="0"/>
              <a:t> ( order- </a:t>
            </a:r>
            <a:r>
              <a:rPr lang="en-IN" dirty="0" err="1" smtClean="0"/>
              <a:t>Diptera</a:t>
            </a:r>
            <a:r>
              <a:rPr lang="en-IN" dirty="0" smtClean="0"/>
              <a:t>, </a:t>
            </a:r>
            <a:r>
              <a:rPr lang="en-IN" dirty="0" err="1" smtClean="0"/>
              <a:t>Hemiptera</a:t>
            </a:r>
            <a:r>
              <a:rPr lang="en-IN" dirty="0" smtClean="0"/>
              <a:t>, </a:t>
            </a:r>
            <a:r>
              <a:rPr lang="en-IN" dirty="0" err="1" smtClean="0"/>
              <a:t>Anoplura</a:t>
            </a:r>
            <a:r>
              <a:rPr lang="en-IN" dirty="0" smtClean="0"/>
              <a:t>, </a:t>
            </a:r>
            <a:r>
              <a:rPr lang="en-IN" dirty="0" err="1" smtClean="0"/>
              <a:t>siphonaptera</a:t>
            </a:r>
            <a:r>
              <a:rPr lang="en-IN" dirty="0" smtClean="0"/>
              <a:t>, </a:t>
            </a:r>
            <a:r>
              <a:rPr lang="en-IN" dirty="0" err="1" smtClean="0"/>
              <a:t>Dictyoptera</a:t>
            </a:r>
            <a:r>
              <a:rPr lang="en-IN" dirty="0" smtClean="0"/>
              <a:t>.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Sony\Desktop\medical-importance-of-arthropods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20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Sony\Desktop\medical-importance-of-arthropods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82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icture Placeholder 4" descr="http://t2.gstatic.com/images?q=tbn:ANd9GcSyVoh0PT7JN04JZVLJi_SO0KRKcE-vc-MooYoNK6GkXbLIdtAH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 t="2252" b="2252"/>
          <a:stretch>
            <a:fillRect/>
          </a:stretch>
        </p:blipFill>
        <p:spPr bwMode="auto">
          <a:xfrm>
            <a:off x="381000" y="381000"/>
            <a:ext cx="4038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ardtick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371600"/>
            <a:ext cx="4343400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329</TotalTime>
  <Words>44</Words>
  <Application>Microsoft Office PowerPoint</Application>
  <PresentationFormat>On-screen Show (4:3)</PresentationFormat>
  <Paragraphs>11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Concourse</vt:lpstr>
      <vt:lpstr>General outline and classification of arthropods and rodents</vt:lpstr>
      <vt:lpstr>PowerPoint Presentation</vt:lpstr>
      <vt:lpstr>PowerPoint Presentation</vt:lpstr>
      <vt:lpstr>PowerPoint Presentation</vt:lpstr>
      <vt:lpstr>PowerPoint Presentation</vt:lpstr>
      <vt:lpstr>Taxonomical classification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sony</cp:lastModifiedBy>
  <cp:revision>33</cp:revision>
  <dcterms:created xsi:type="dcterms:W3CDTF">2016-08-03T16:48:45Z</dcterms:created>
  <dcterms:modified xsi:type="dcterms:W3CDTF">2018-05-29T03:03:13Z</dcterms:modified>
</cp:coreProperties>
</file>