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SLgb9BAaiOEJnV1oaoaj4g" hashData="gfB6b6KB794WT1svB8Tc7yoKJLs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77386-15A4-49FF-A38C-B597F050D9BA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DD0F9-357B-4424-BA32-259F57D8A9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C1E63-96D4-4A9B-8BE8-21BA479A1E33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68753-55B0-4D9B-920C-E9C639E91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68753-55B0-4D9B-920C-E9C639E9196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A8B360-D357-491A-9D7F-09C62B7A1A81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F23611-81AA-46D6-853C-922FEA739B4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Nutritional Assessment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Methods of Assessments of Nutritional status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/>
          <a:lstStyle/>
          <a:p>
            <a:pPr lvl="0"/>
            <a:r>
              <a:rPr lang="en-US" sz="3200" dirty="0" smtClean="0"/>
              <a:t>Nutrition is assessed by two types of methods; direct and indirect.</a:t>
            </a:r>
          </a:p>
          <a:p>
            <a:pPr lvl="0"/>
            <a:endParaRPr lang="en-US" sz="3200" dirty="0" smtClean="0"/>
          </a:p>
          <a:p>
            <a:pPr lvl="0"/>
            <a:r>
              <a:rPr lang="en-US" sz="3200" dirty="0" smtClean="0"/>
              <a:t>The direct methods deal with the individual and measure objective criteria, while indirect methods use community health indices that reflects nutritional influences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Direct Methods of Nutritional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These are summarized as ABCD</a:t>
            </a:r>
            <a:endParaRPr lang="en-US" sz="3200" dirty="0" smtClean="0"/>
          </a:p>
          <a:p>
            <a:pPr lvl="1"/>
            <a:r>
              <a:rPr lang="en-US" sz="3200" dirty="0" smtClean="0"/>
              <a:t>Anthropometric measurement</a:t>
            </a:r>
          </a:p>
          <a:p>
            <a:pPr lvl="1"/>
            <a:r>
              <a:rPr lang="en-US" sz="3200" dirty="0" smtClean="0"/>
              <a:t>Biochemical and laboratory  assessment</a:t>
            </a:r>
          </a:p>
          <a:p>
            <a:pPr lvl="1"/>
            <a:r>
              <a:rPr lang="en-US" sz="3200" dirty="0" smtClean="0"/>
              <a:t>Clinical assessment</a:t>
            </a:r>
          </a:p>
          <a:p>
            <a:pPr lvl="1"/>
            <a:r>
              <a:rPr lang="en-US" sz="3200" dirty="0" smtClean="0"/>
              <a:t>Dietary evaluation/Assessment </a:t>
            </a:r>
          </a:p>
          <a:p>
            <a:pPr>
              <a:buNone/>
            </a:pP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Indirect Methods of Nutritional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These include three categories:</a:t>
            </a:r>
            <a:endParaRPr lang="en-US" sz="3200" dirty="0" smtClean="0"/>
          </a:p>
          <a:p>
            <a:pPr lvl="1"/>
            <a:r>
              <a:rPr lang="en-US" sz="3200" dirty="0" smtClean="0"/>
              <a:t>Ecological variables including crops production.</a:t>
            </a:r>
          </a:p>
          <a:p>
            <a:pPr lvl="1"/>
            <a:r>
              <a:rPr lang="en-US" sz="3200" dirty="0" smtClean="0"/>
              <a:t>Economic factors e.g. per capita income, population density &amp; social habits.</a:t>
            </a:r>
          </a:p>
          <a:p>
            <a:pPr lvl="1"/>
            <a:r>
              <a:rPr lang="en-US" sz="3200" dirty="0" smtClean="0"/>
              <a:t>Vital health statistics particularly infant &amp; under 5 mortality &amp; fertility index.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Nutritional 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Nutritional assessment is the gathering of information to determine the health status of an individual or population, as influenced by their intake and utilization of nutrients.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Nutritional 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6482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 large majority of population in the developing countries suffer from malnutrition and data relating to the extent of prevalence and severity of malnutrition  are not available. </a:t>
            </a:r>
          </a:p>
          <a:p>
            <a:endParaRPr lang="en-US" sz="3200" dirty="0" smtClean="0"/>
          </a:p>
          <a:p>
            <a:r>
              <a:rPr lang="en-US" sz="3200" dirty="0" smtClean="0"/>
              <a:t>Without sufficient information regarding nutritional status of populations; it is hard to design &amp; implement any program.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Nutritional 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So, nutritional assessment provides precise information on the prevalence and geographic distribution of nutritional problems to the policy makers and other health professionals.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32688"/>
          </a:xfrm>
        </p:spPr>
        <p:txBody>
          <a:bodyPr/>
          <a:lstStyle/>
          <a:p>
            <a:r>
              <a:rPr lang="en-US" dirty="0" smtClean="0"/>
              <a:t>Nutritional 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82000" cy="4389120"/>
          </a:xfrm>
        </p:spPr>
        <p:txBody>
          <a:bodyPr>
            <a:normAutofit lnSpcReduction="10000"/>
          </a:bodyPr>
          <a:lstStyle/>
          <a:p>
            <a:r>
              <a:rPr lang="en-GB" sz="3200" dirty="0" smtClean="0"/>
              <a:t>Nutritional screening</a:t>
            </a:r>
            <a:r>
              <a:rPr lang="en-US" sz="3200" dirty="0" smtClean="0"/>
              <a:t>: </a:t>
            </a:r>
            <a:r>
              <a:rPr lang="en-GB" sz="3200" dirty="0" smtClean="0"/>
              <a:t>Rapid, simple general procedure done at first contact with subject to detect risk of malnutrition, done by nurses, doctors or other HCWs.</a:t>
            </a:r>
          </a:p>
          <a:p>
            <a:endParaRPr lang="en-US" sz="3200" dirty="0" smtClean="0"/>
          </a:p>
          <a:p>
            <a:r>
              <a:rPr lang="en-GB" sz="3200" dirty="0" smtClean="0"/>
              <a:t>Nutritional Assessment</a:t>
            </a:r>
            <a:r>
              <a:rPr lang="en-US" sz="3200" dirty="0" smtClean="0"/>
              <a:t>: </a:t>
            </a:r>
            <a:r>
              <a:rPr lang="en-GB" sz="3200" dirty="0" smtClean="0"/>
              <a:t>Detailed, more specific in depth evaluation of subject’s nutritional status, done by those with nutritional expertise.</a:t>
            </a:r>
            <a:endParaRPr lang="en-US" sz="32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Nutritional 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In nutritional assessment/survey it is not necessary and possible to examine each and every individual in the community. </a:t>
            </a:r>
          </a:p>
          <a:p>
            <a:endParaRPr lang="en-US" sz="3200" dirty="0" smtClean="0"/>
          </a:p>
          <a:p>
            <a:r>
              <a:rPr lang="en-US" sz="3200" dirty="0" smtClean="0"/>
              <a:t>Examination of a random and representative sample of the population covering all ages and both sexes in different socioeconomic groups is sufficient to draw valid conclusions.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Nutritional 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sz="3200" dirty="0" smtClean="0"/>
              <a:t>So all nutritional assessment programs should be well planed in considering following points: </a:t>
            </a:r>
          </a:p>
          <a:p>
            <a:pPr lvl="1"/>
            <a:r>
              <a:rPr lang="en-US" sz="3200" dirty="0" smtClean="0"/>
              <a:t>Type and technique of assessment</a:t>
            </a:r>
          </a:p>
          <a:p>
            <a:pPr lvl="1"/>
            <a:r>
              <a:rPr lang="en-US" sz="3200" dirty="0" smtClean="0"/>
              <a:t>Duration of assessment</a:t>
            </a:r>
          </a:p>
          <a:p>
            <a:pPr lvl="1"/>
            <a:r>
              <a:rPr lang="en-US" sz="3200" dirty="0" smtClean="0"/>
              <a:t>Instruments of assessments</a:t>
            </a:r>
          </a:p>
          <a:p>
            <a:pPr lvl="1"/>
            <a:r>
              <a:rPr lang="en-US" sz="3200" dirty="0" smtClean="0"/>
              <a:t>Study subjects and sample size</a:t>
            </a:r>
          </a:p>
          <a:p>
            <a:pPr lvl="1"/>
            <a:r>
              <a:rPr lang="en-US" sz="3200" dirty="0" smtClean="0"/>
              <a:t>Well trained investigator and field workers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3268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Objectives Nutritional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05800" cy="4389120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To obtain the precise information on the prevalence and geographic distribution of nutritional problems.</a:t>
            </a:r>
          </a:p>
          <a:p>
            <a:pPr lvl="0"/>
            <a:r>
              <a:rPr lang="en-US" sz="3200" dirty="0" smtClean="0"/>
              <a:t>To predict the health, performance, and disease patterns of a population.</a:t>
            </a:r>
          </a:p>
          <a:p>
            <a:pPr lvl="0"/>
            <a:r>
              <a:rPr lang="en-US" sz="3200" dirty="0" smtClean="0"/>
              <a:t>To identify modifiable risk factors for diseases related to dietary factors.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Objectives Nutritional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 smtClean="0"/>
              <a:t>To provide the basis for designing and implementing health promotion/disease prevention programs related to food and nutrition.</a:t>
            </a:r>
          </a:p>
          <a:p>
            <a:pPr lvl="0"/>
            <a:endParaRPr lang="en-US" sz="3200" dirty="0" smtClean="0"/>
          </a:p>
          <a:p>
            <a:pPr lvl="0"/>
            <a:r>
              <a:rPr lang="en-US" sz="3200" dirty="0" smtClean="0"/>
              <a:t>To monitor the success/failure of particular health/nutritional programs in populations.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</TotalTime>
  <Words>393</Words>
  <Application>Microsoft Office PowerPoint</Application>
  <PresentationFormat>On-screen Show (4:3)</PresentationFormat>
  <Paragraphs>48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Nutritional Assessment </vt:lpstr>
      <vt:lpstr>Nutritional Assessment </vt:lpstr>
      <vt:lpstr>Nutritional Assessment </vt:lpstr>
      <vt:lpstr>Nutritional Assessment </vt:lpstr>
      <vt:lpstr>Nutritional Assessment </vt:lpstr>
      <vt:lpstr>Nutritional Assessment </vt:lpstr>
      <vt:lpstr>Nutritional Assessment </vt:lpstr>
      <vt:lpstr>Objectives Nutritional Assessment</vt:lpstr>
      <vt:lpstr>Objectives Nutritional Assessment</vt:lpstr>
      <vt:lpstr>Methods of Assessments of Nutritional status </vt:lpstr>
      <vt:lpstr>Direct Methods of Nutritional Assessment</vt:lpstr>
      <vt:lpstr>Indirect Methods of Nutritional Assessment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Nutritional Assessment</dc:title>
  <dc:creator>Hari</dc:creator>
  <cp:lastModifiedBy>acer</cp:lastModifiedBy>
  <cp:revision>20</cp:revision>
  <dcterms:created xsi:type="dcterms:W3CDTF">2011-08-06T14:53:40Z</dcterms:created>
  <dcterms:modified xsi:type="dcterms:W3CDTF">2017-08-11T02:07:53Z</dcterms:modified>
</cp:coreProperties>
</file>