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23"/>
  </p:notesMasterIdLst>
  <p:sldIdLst>
    <p:sldId id="256" r:id="rId2"/>
    <p:sldId id="257" r:id="rId3"/>
    <p:sldId id="27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3" r:id="rId17"/>
    <p:sldId id="269" r:id="rId18"/>
    <p:sldId id="270" r:id="rId19"/>
    <p:sldId id="271" r:id="rId20"/>
    <p:sldId id="276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6h2z/NclxpFZQYWUQgF25Q" hashData="1BncLFxdkFY5fHZSGJlGh29X9B0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7F494-95C3-4FB1-90C7-16B6B4747F90}" type="datetimeFigureOut">
              <a:rPr lang="en-US" smtClean="0"/>
              <a:pPr/>
              <a:t>11/5/2017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9A678-A463-46B4-A655-B91E2C76C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725ED7C-583A-4D7F-9C83-01D4DDE10B06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7029A-B121-4A77-BBE4-D25E172869E8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6FBAC-E2E9-4314-9501-54EF7C6F1E13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81E38A-1CA5-46ED-8266-0069DABFF0EA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0263A7F-06C4-4BF7-BC39-2C30439277C5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508DE-A7DE-47C1-9D19-BB05D29391D9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35275-77ED-42E5-B1A5-5B5B822B1477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7DCCB68-22AF-48C8-8FC9-31A196EA3318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DEC8-5ED4-4B00-BDA9-BFCD0504DCD6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C38306E-8AA1-4113-B2B9-264C52E5DECE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19CA5F-3A24-4F51-B1EC-DEC6AC16A17B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2A7B90-381E-484B-9D53-C670CC98224D}" type="datetime1">
              <a:rPr lang="en-US" smtClean="0"/>
              <a:pPr/>
              <a:t>11/5/2017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1EF0DA9-2ECA-4DC5-A995-A45AE69511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tritiond.org/" TargetMode="External"/><Relationship Id="rId2" Type="http://schemas.openxmlformats.org/officeDocument/2006/relationships/hyperlink" Target="http://www.medindia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ho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Nutritional needs during lactation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 descr="pregnancy-and-lactation-aimc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0"/>
            <a:ext cx="73914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Vitamin B12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Lactating women should aim to get at least 4 micrograms of vitamin B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per day. 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Large doses of some vitamins may pass through breast milk and make baby ill, however, so supplements should be discussed with a doctor first.</a:t>
            </a:r>
          </a:p>
          <a:p>
            <a:pPr>
              <a:lnSpc>
                <a:spcPct val="150000"/>
              </a:lnSpc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 clean food supply for the baby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diet built entirely from fruits, vegetables, grains, and legumes has the added advantage of reducing levels of environmental contaminants in breast milk. 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women who consume meat of all types and dairy products have higher levels of chemical contaminants in their breast milk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Fluid needs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Nursing mothers need to drink plenty of fluids.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Water, juice, and other non–dairy beverages, such as soymilk, are good choices.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Moms can generally consume decaffeinated and herbal teas and decaffeinated coffee without causing babies any harm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Daily meal guideline for nursing women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Whole Grains, Breads, Cereals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women should have 11 or more serving of whole gains whenever possible.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women should have 1 slice of bread, ⅟2 bun or bagel, ⅟2 cup cooked cereal, grain or pasta, ⅗ to 1 cup of ready to eat cereal.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Legumes, Nuts, Seeds, Milk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women should have 6 or more serving of calcium rich foods such as fortified 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Contd….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Soyamilk, tofu and beans.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should also have a daily source of omega 3 fatty acids &amp; 11/2 tablespoons ground flaxseed or 3 tablespoons walnuts.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women should have 1 cup cooked beans, 4 oz of tempen or tofu, 3 oz of meat analogue, one fourth cup nuts or seeds, 2 tablespoons nuts or seed butter, 1 cup fortified soyamilk or other fortified non dairy  milk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Vegetables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women should have 5 or more servings of dark green vegetables daily.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Broccoli, collard greens, mustard greens are good calcium rich vegetables.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should have half cup cooked or 1 cup raw</a:t>
            </a:r>
          </a:p>
          <a:p>
            <a:pPr algn="just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Fruits 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women should have 5 or more servings of fresh fruits &amp; calcium fortified juices.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They should have half cup of canned fruit or juice or 1 medium fruit or 1 cup fruit pieces or 2 tablespoons of dried fruits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Other tips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diet built from a variety of vegetables, fruits, grains, and legumes, along with a source of vitamin B</a:t>
            </a:r>
            <a:r>
              <a:rPr lang="en-US" baseline="-250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is satisfying and healthy.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Combined with simple exercise, such as brisk walking several days a week, and plenty of rest, it will help new mothers feel fit and energetic. 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Getting sufficient rest is important and likely will be a challenge in the first weeks.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 Although breastfeeding is the easiest way to feed newborns, producing milk requires the body to work.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 mother get overtired, if mothers find that her milk supply decreases—and suddenly her baby is demanding to be fed every hour, mother should take a Nap, or at least resting, when baby napping will help.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Lactating women need a diet as follow</a:t>
            </a:r>
            <a:endParaRPr lang="en-US" sz="36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9200"/>
                <a:gridCol w="2489200"/>
                <a:gridCol w="2489200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Staple food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Lactating women veg.gm/day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Lactating women non veg.gm/day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Cereals-in 3 meals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(include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ragi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or </a:t>
                      </a:r>
                      <a:r>
                        <a:rPr lang="en-US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bajra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475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Extra proteins</a:t>
                      </a:r>
                    </a:p>
                    <a:p>
                      <a:pPr algn="just"/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Pulses</a:t>
                      </a:r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2 servings</a:t>
                      </a:r>
                    </a:p>
                    <a:p>
                      <a:pPr algn="just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Nuts or sesame seeds</a:t>
                      </a:r>
                    </a:p>
                    <a:p>
                      <a:pPr algn="just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Meat, fish or egg</a:t>
                      </a:r>
                    </a:p>
                    <a:p>
                      <a:pPr algn="just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Milk or curds</a:t>
                      </a:r>
                      <a:endParaRPr lang="en-US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800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650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Protective foods</a:t>
                      </a:r>
                    </a:p>
                    <a:p>
                      <a:pPr algn="just"/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dark</a:t>
                      </a:r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green leafy vegetable</a:t>
                      </a:r>
                    </a:p>
                    <a:p>
                      <a:pPr algn="just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Other vegetables</a:t>
                      </a:r>
                    </a:p>
                    <a:p>
                      <a:pPr algn="just"/>
                      <a:r>
                        <a:rPr lang="en-US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Fruits </a:t>
                      </a:r>
                      <a:endParaRPr lang="en-US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1" dirty="0" smtClean="0">
                          <a:latin typeface="Times New Roman" pitchFamily="18" charset="0"/>
                          <a:cs typeface="Times New Roman" pitchFamily="18" charset="0"/>
                        </a:rPr>
                        <a:t>Extra food energy</a:t>
                      </a:r>
                    </a:p>
                    <a:p>
                      <a:pPr algn="just"/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Fats &amp; oils</a:t>
                      </a:r>
                    </a:p>
                    <a:p>
                      <a:pPr algn="just"/>
                      <a:r>
                        <a:rPr lang="en-US" b="0" dirty="0" smtClean="0">
                          <a:latin typeface="Times New Roman" pitchFamily="18" charset="0"/>
                          <a:cs typeface="Times New Roman" pitchFamily="18" charset="0"/>
                        </a:rPr>
                        <a:t>Sugar &amp; jiggery</a:t>
                      </a:r>
                      <a:endParaRPr lang="en-US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  <a:tc>
                  <a:txBody>
                    <a:bodyPr/>
                    <a:lstStyle/>
                    <a:p>
                      <a:pPr algn="just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</a:p>
                    <a:p>
                      <a:pPr algn="just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2972" marR="82972"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Lactation is an unequalled way of providing ideal food for the healthy growth and development of infants.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is an integral part of the reproductive process.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starts right after a baby is born.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During lactation, nutritional needs of a mother is increased.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Infants receives all the nutrient from his mother.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lactating mother requires adequate nutrient for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Exclusive breastfeeding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According to WHO,</a:t>
            </a:r>
          </a:p>
          <a:p>
            <a:pPr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Exclusive breastfeeding means that the infant receives only breast milk. No other liquids or solids are given – not even water – with the exception of oral rehydration solution, or drops/syrups of vitamins, minerals or medicines.</a:t>
            </a:r>
          </a:p>
          <a:p>
            <a:pPr algn="just">
              <a:buFont typeface="Wingdings" pitchFamily="2" charset="2"/>
              <a:buChar char="Ø"/>
            </a:pPr>
            <a:r>
              <a:rPr lang="en-US" b="1" u="sng" dirty="0" smtClean="0">
                <a:latin typeface="Times New Roman" pitchFamily="18" charset="0"/>
                <a:cs typeface="Times New Roman" pitchFamily="18" charset="0"/>
              </a:rPr>
              <a:t>Importance of exclusive breastfeeding;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It protects against diarrhoea and common childhood illnesses such as pneumonia.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 reduces the risk of overweight and obesity in childhood and adolescence.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Breastfeeding has also been associated with higher intelligence quotient (IQ) in children</a:t>
            </a:r>
            <a:r>
              <a:rPr lang="en-US" dirty="0" smtClean="0"/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www.medindia.com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www.nutritionD.org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www.WHO.com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For sufficient breast milk production.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For providing adequate nutrients to the infant.</a:t>
            </a:r>
          </a:p>
          <a:p>
            <a:pPr>
              <a:lnSpc>
                <a:spcPct val="150000"/>
              </a:lnSpc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meet the mother’s daily needs.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Calorie and protein needs continue to be high during lactation.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breastfeeding mother requires an extra 300 to 400 calories.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healthiest diets derive their nutrients from these sources: vegetables, fruit, legumes, whole grains, nuts and seeds.</a:t>
            </a:r>
          </a:p>
          <a:p>
            <a:pPr>
              <a:lnSpc>
                <a:spcPct val="160000"/>
              </a:lnSpc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Lactating mother require more micronutrients and macronutrients to promote the growth of child and herself.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Some of the micro and macro nutrients which are required by the lactating mother are described below: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Macronutrients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Energy</a:t>
            </a:r>
          </a:p>
          <a:p>
            <a:pPr marL="514350" indent="-514350"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lactating women requires extra amount of energy.</a:t>
            </a:r>
          </a:p>
          <a:p>
            <a:pPr marL="514350" indent="-514350"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additional requirement of energy during lactation according to the latest draft RDA 600 kcal per day which is 50 kcal above the previous recommendation.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 Proteins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protein requirement of lactation is derived from the amino acids.</a:t>
            </a:r>
          </a:p>
          <a:p>
            <a:pPr algn="just">
              <a:lnSpc>
                <a:spcPct val="150000"/>
              </a:lnSpc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c) Calcium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Babies will take a substantial amount of calcium from breast milk, so it is essential for nursing mothers to eat foods rich in this mineral.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Contd….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best sources of readily absorbable calcium are found in green vegetables such as broccoli, kale, collards, and mustard greens, as well as in legumes.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 total allowance of 1200 mg daily is recommended for the lactating women.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d) Iron 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 additional iron has been suggested during lactation.</a:t>
            </a:r>
          </a:p>
          <a:p>
            <a:pPr algn="just">
              <a:lnSpc>
                <a:spcPct val="150000"/>
              </a:lnSpc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Micronutrients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algn="just">
              <a:lnSpc>
                <a:spcPct val="150000"/>
              </a:lnSpc>
              <a:buFont typeface="+mj-lt"/>
              <a:buAutoNum type="alphaL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Vitamin A</a:t>
            </a:r>
          </a:p>
          <a:p>
            <a:pPr marL="514350" indent="-514350"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 additional allowance has been suggested to be about 350 mg of vitamin A</a:t>
            </a:r>
          </a:p>
          <a:p>
            <a:pPr marL="514350" indent="-51435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b) Vitamin C</a:t>
            </a:r>
          </a:p>
          <a:p>
            <a:pPr marL="514350" indent="-514350" algn="just">
              <a:lnSpc>
                <a:spcPct val="150000"/>
              </a:lnSpc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Requirement of vitamin C is double in lactation to compensate for the amounts secreted in milk.</a:t>
            </a:r>
          </a:p>
          <a:p>
            <a:pPr marL="514350" indent="-514350" algn="just"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1EF0DA9-2ECA-4DC5-A995-A45AE69511F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421</TotalTime>
  <Words>1001</Words>
  <Application>Microsoft Office PowerPoint</Application>
  <PresentationFormat>On-screen Show (4:3)</PresentationFormat>
  <Paragraphs>160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Oriel</vt:lpstr>
      <vt:lpstr>Nutritional needs during lactation</vt:lpstr>
      <vt:lpstr>Introduction </vt:lpstr>
      <vt:lpstr>Contd….</vt:lpstr>
      <vt:lpstr>Contd…</vt:lpstr>
      <vt:lpstr>Contd….</vt:lpstr>
      <vt:lpstr>Macronutrients </vt:lpstr>
      <vt:lpstr>Contd….</vt:lpstr>
      <vt:lpstr>Contd….</vt:lpstr>
      <vt:lpstr>Micronutrients </vt:lpstr>
      <vt:lpstr>Contd….</vt:lpstr>
      <vt:lpstr>A clean food supply for the baby</vt:lpstr>
      <vt:lpstr>Fluid needs</vt:lpstr>
      <vt:lpstr>Daily meal guideline for nursing women</vt:lpstr>
      <vt:lpstr>Contd…. </vt:lpstr>
      <vt:lpstr>Contd….</vt:lpstr>
      <vt:lpstr>Contd…</vt:lpstr>
      <vt:lpstr>Other tips</vt:lpstr>
      <vt:lpstr>Contd…</vt:lpstr>
      <vt:lpstr>Lactating women need a diet as follow</vt:lpstr>
      <vt:lpstr>Exclusive breastfeeding</vt:lpstr>
      <vt:lpstr>REFRENCES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Nutritional needs during lactation</dc:title>
  <dc:creator>Universalcomputer</dc:creator>
  <cp:lastModifiedBy>acer</cp:lastModifiedBy>
  <cp:revision>43</cp:revision>
  <dcterms:created xsi:type="dcterms:W3CDTF">2016-09-13T11:53:25Z</dcterms:created>
  <dcterms:modified xsi:type="dcterms:W3CDTF">2017-11-05T09:04:17Z</dcterms:modified>
</cp:coreProperties>
</file>