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Default Extension="wmf" ContentType="image/x-wmf"/>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Slides/notesSlide1.xml" ContentType="application/vnd.openxmlformats-officedocument.presentationml.notesSlide+xml"/>
  <Override PartName="/ppt/slides/slide5.xml" ContentType="application/vnd.openxmlformats-officedocument.presentationml.slide+xml"/>
  <Override PartName="/ppt/notesSlides/notesSlide2.xml" ContentType="application/vnd.openxmlformats-officedocument.presentationml.notesSlide+xml"/>
  <Override PartName="/ppt/slides/slide6.xml" ContentType="application/vnd.openxmlformats-officedocument.presentationml.slide+xml"/>
  <Override PartName="/ppt/notesSlides/notesSlide3.xml" ContentType="application/vnd.openxmlformats-officedocument.presentationml.notesSlide+xml"/>
  <Override PartName="/ppt/slides/slide7.xml" ContentType="application/vnd.openxmlformats-officedocument.presentationml.slide+xml"/>
  <Override PartName="/ppt/notesSlides/notesSlide4.xml" ContentType="application/vnd.openxmlformats-officedocument.presentationml.notesSlide+xml"/>
  <Override PartName="/ppt/slides/slide8.xml" ContentType="application/vnd.openxmlformats-officedocument.presentationml.slide+xml"/>
  <Override PartName="/ppt/notesSlides/notesSlide5.xml" ContentType="application/vnd.openxmlformats-officedocument.presentationml.notesSlide+xml"/>
  <Override PartName="/ppt/slides/slide9.xml" ContentType="application/vnd.openxmlformats-officedocument.presentationml.slide+xml"/>
  <Override PartName="/ppt/notesSlides/notesSlide6.xml" ContentType="application/vnd.openxmlformats-officedocument.presentationml.notesSlide+xml"/>
  <Override PartName="/ppt/slides/slide10.xml" ContentType="application/vnd.openxmlformats-officedocument.presentationml.slide+xml"/>
  <Override PartName="/ppt/notesSlides/notesSlide7.xml" ContentType="application/vnd.openxmlformats-officedocument.presentationml.notesSlide+xml"/>
  <Override PartName="/ppt/slides/slide11.xml" ContentType="application/vnd.openxmlformats-officedocument.presentationml.slide+xml"/>
  <Override PartName="/ppt/slides/slide12.xml" ContentType="application/vnd.openxmlformats-officedocument.presentationml.slide+xml"/>
  <Override PartName="/ppt/notesSlides/notesSlide8.xml" ContentType="application/vnd.openxmlformats-officedocument.presentationml.notesSlide+xml"/>
  <Override PartName="/ppt/slides/slide13.xml" ContentType="application/vnd.openxmlformats-officedocument.presentationml.slide+xml"/>
  <Override PartName="/ppt/notesSlides/notesSlide9.xml" ContentType="application/vnd.openxmlformats-officedocument.presentationml.notesSlide+xml"/>
  <Override PartName="/ppt/slides/slide14.xml" ContentType="application/vnd.openxmlformats-officedocument.presentationml.slide+xml"/>
  <Override PartName="/ppt/notesSlides/notesSlide10.xml" ContentType="application/vnd.openxmlformats-officedocument.presentationml.notesSlide+xml"/>
  <Override PartName="/ppt/slides/slide15.xml" ContentType="application/vnd.openxmlformats-officedocument.presentationml.slide+xml"/>
  <Override PartName="/ppt/notesSlides/notesSlide11.xml" ContentType="application/vnd.openxmlformats-officedocument.presentationml.notesSlide+xml"/>
  <Override PartName="/ppt/slides/slide16.xml" ContentType="application/vnd.openxmlformats-officedocument.presentationml.slide+xml"/>
  <Override PartName="/ppt/notesSlides/notesSlide12.xml" ContentType="application/vnd.openxmlformats-officedocument.presentationml.notesSlide+xml"/>
  <Override PartName="/ppt/slides/slide17.xml" ContentType="application/vnd.openxmlformats-officedocument.presentationml.slide+xml"/>
  <Override PartName="/ppt/notesSlides/notesSlide13.xml" ContentType="application/vnd.openxmlformats-officedocument.presentationml.notesSlide+xml"/>
  <Override PartName="/ppt/slides/slide18.xml" ContentType="application/vnd.openxmlformats-officedocument.presentationml.slide+xml"/>
  <Override PartName="/ppt/notesSlides/notesSlide14.xml" ContentType="application/vnd.openxmlformats-officedocument.presentationml.notesSlide+xml"/>
  <Override PartName="/ppt/slides/slide19.xml" ContentType="application/vnd.openxmlformats-officedocument.presentationml.slide+xml"/>
  <Override PartName="/ppt/notesSlides/notesSlide15.xml" ContentType="application/vnd.openxmlformats-officedocument.presentationml.notesSlide+xml"/>
  <Override PartName="/ppt/slides/slide20.xml" ContentType="application/vnd.openxmlformats-officedocument.presentationml.slide+xml"/>
  <Override PartName="/ppt/notesSlides/notesSlide16.xml" ContentType="application/vnd.openxmlformats-officedocument.presentationml.notesSlide+xml"/>
  <Override PartName="/ppt/slides/slide21.xml" ContentType="application/vnd.openxmlformats-officedocument.presentationml.slide+xml"/>
  <Override PartName="/ppt/notesSlides/notesSlide17.xml" ContentType="application/vnd.openxmlformats-officedocument.presentationml.notes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showSpecialPlsOnTitleSld="0">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type="screen4x3" cy="6858000" cx="9144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clrMru>
    <a:srgbClr val="66FF33"/>
    <a:srgbClr val="3333FF"/>
    <a:srgbClr val="99FF33"/>
  </p:clrMru>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tableStyles" Target="tableStyles.xml"/><Relationship Id="rId28" Type="http://schemas.openxmlformats.org/officeDocument/2006/relationships/presProps" Target="presProps.xml"/><Relationship Id="rId2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07" name=""/>
        <p:cNvGrpSpPr/>
        <p:nvPr/>
      </p:nvGrpSpPr>
      <p:grpSpPr>
        <a:xfrm>
          <a:off x="0" y="0"/>
          <a:ext cx="0" cy="0"/>
          <a:chOff x="0" y="0"/>
          <a:chExt cx="0" cy="0"/>
        </a:xfrm>
      </p:grpSpPr>
      <p:sp>
        <p:nvSpPr>
          <p:cNvPr id="1048800" name="Header Placeholder 1"/>
          <p:cNvSpPr>
            <a:spLocks noGrp="1"/>
          </p:cNvSpPr>
          <p:nvPr>
            <p:ph type="hdr" sz="quarter"/>
          </p:nvPr>
        </p:nvSpPr>
        <p:spPr>
          <a:xfrm>
            <a:off x="0" y="0"/>
            <a:ext cx="2971800" cy="457200"/>
          </a:xfrm>
          <a:prstGeom prst="rect"/>
        </p:spPr>
        <p:txBody>
          <a:bodyPr bIns="45720" lIns="91440" rIns="91440" rtlCol="0" tIns="45720" vert="horz"/>
          <a:lstStyle>
            <a:lvl1pPr algn="l">
              <a:defRPr sz="1200"/>
            </a:lvl1pPr>
          </a:lstStyle>
          <a:p>
            <a:endParaRPr lang="en-US"/>
          </a:p>
        </p:txBody>
      </p:sp>
      <p:sp>
        <p:nvSpPr>
          <p:cNvPr id="1048801" name="Date Placeholder 2"/>
          <p:cNvSpPr>
            <a:spLocks noGrp="1"/>
          </p:cNvSpPr>
          <p:nvPr>
            <p:ph type="dt" idx="1"/>
          </p:nvPr>
        </p:nvSpPr>
        <p:spPr>
          <a:xfrm>
            <a:off x="3884613" y="0"/>
            <a:ext cx="2971800" cy="457200"/>
          </a:xfrm>
          <a:prstGeom prst="rect"/>
        </p:spPr>
        <p:txBody>
          <a:bodyPr bIns="45720" lIns="91440" rIns="91440" rtlCol="0" tIns="45720" vert="horz"/>
          <a:lstStyle>
            <a:lvl1pPr algn="r">
              <a:defRPr sz="1200"/>
            </a:lvl1pPr>
          </a:lstStyle>
          <a:p>
            <a:fld id="{43441FFA-ADFF-4664-BA23-5F9757B6183B}" type="datetimeFigureOut">
              <a:rPr lang="en-US" smtClean="0"/>
            </a:fld>
            <a:endParaRPr lang="en-US"/>
          </a:p>
        </p:txBody>
      </p:sp>
      <p:sp>
        <p:nvSpPr>
          <p:cNvPr id="1048802" name="Slide Image Placeholder 3"/>
          <p:cNvSpPr>
            <a:spLocks noChangeAspect="1" noRot="1" noGrp="1"/>
          </p:cNvSpPr>
          <p:nvPr>
            <p:ph type="sldImg" idx="2"/>
          </p:nvPr>
        </p:nvSpPr>
        <p:spPr>
          <a:xfrm>
            <a:off x="1143000" y="685800"/>
            <a:ext cx="4572000" cy="3429000"/>
          </a:xfrm>
          <a:prstGeom prst="rect"/>
          <a:noFill/>
          <a:ln w="12700">
            <a:solidFill>
              <a:prstClr val="black"/>
            </a:solidFill>
          </a:ln>
        </p:spPr>
        <p:txBody>
          <a:bodyPr anchor="ctr" bIns="45720" lIns="91440" rIns="91440" rtlCol="0" tIns="45720" vert="horz"/>
          <a:p>
            <a:endParaRPr lang="en-US"/>
          </a:p>
        </p:txBody>
      </p:sp>
      <p:sp>
        <p:nvSpPr>
          <p:cNvPr id="1048803" name="Notes Placeholder 4"/>
          <p:cNvSpPr>
            <a:spLocks noGrp="1"/>
          </p:cNvSpPr>
          <p:nvPr>
            <p:ph type="body" sz="quarter" idx="3"/>
          </p:nvPr>
        </p:nvSpPr>
        <p:spPr>
          <a:xfrm>
            <a:off x="685800" y="4343400"/>
            <a:ext cx="5486400" cy="4114800"/>
          </a:xfrm>
          <a:prstGeom prst="rect"/>
        </p:spPr>
        <p:txBody>
          <a:bodyPr bIns="45720" lIns="91440" rIns="91440" rtlCol="0" tIns="45720" vert="horz">
            <a:normAutofit/>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04" name="Footer Placeholder 5"/>
          <p:cNvSpPr>
            <a:spLocks noGrp="1"/>
          </p:cNvSpPr>
          <p:nvPr>
            <p:ph type="ftr" sz="quarter" idx="4"/>
          </p:nvPr>
        </p:nvSpPr>
        <p:spPr>
          <a:xfrm>
            <a:off x="0" y="8685213"/>
            <a:ext cx="2971800" cy="457200"/>
          </a:xfrm>
          <a:prstGeom prst="rect"/>
        </p:spPr>
        <p:txBody>
          <a:bodyPr anchor="b" bIns="45720" lIns="91440" rIns="91440" rtlCol="0" tIns="45720" vert="horz"/>
          <a:lstStyle>
            <a:lvl1pPr algn="l">
              <a:defRPr sz="1200"/>
            </a:lvl1pPr>
          </a:lstStyle>
          <a:p>
            <a:endParaRPr lang="en-US"/>
          </a:p>
        </p:txBody>
      </p:sp>
      <p:sp>
        <p:nvSpPr>
          <p:cNvPr id="1048805" name="Slide Number Placeholder 6"/>
          <p:cNvSpPr>
            <a:spLocks noGrp="1"/>
          </p:cNvSpPr>
          <p:nvPr>
            <p:ph type="sldNum" sz="quarter" idx="5"/>
          </p:nvPr>
        </p:nvSpPr>
        <p:spPr>
          <a:xfrm>
            <a:off x="3884613" y="8685213"/>
            <a:ext cx="2971800" cy="457200"/>
          </a:xfrm>
          <a:prstGeom prst="rect"/>
        </p:spPr>
        <p:txBody>
          <a:bodyPr anchor="b" bIns="45720" lIns="91440" rIns="91440" rtlCol="0" tIns="45720" vert="horz"/>
          <a:lstStyle>
            <a:lvl1pPr algn="r">
              <a:defRPr sz="1200"/>
            </a:lvl1pPr>
          </a:lstStyle>
          <a:p>
            <a:fld id="{D1ED7D14-04DD-423F-A093-388F880C45FA}" type="slidenum">
              <a:rPr lang="en-US" smtClean="0"/>
            </a:fld>
            <a:endParaRPr lang="en-US"/>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25" name="Slide Image Placeholder 1"/>
          <p:cNvSpPr>
            <a:spLocks noChangeAspect="1" noRot="1" noGrp="1" noTextEdit="1"/>
          </p:cNvSpPr>
          <p:nvPr>
            <p:ph type="sldImg"/>
          </p:nvPr>
        </p:nvSpPr>
        <p:spPr bwMode="auto">
          <a:noFill/>
          <a:ln>
            <a:solidFill>
              <a:srgbClr val="000000"/>
            </a:solidFill>
            <a:miter lim="800000"/>
            <a:headEnd/>
            <a:tailEnd/>
          </a:ln>
        </p:spPr>
      </p:sp>
      <p:sp>
        <p:nvSpPr>
          <p:cNvPr id="1048626"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627"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7E5288E6-0EF9-4FB7-941D-53E2CE393913}"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73" name=""/>
        <p:cNvGrpSpPr/>
        <p:nvPr/>
      </p:nvGrpSpPr>
      <p:grpSpPr>
        <a:xfrm>
          <a:off x="0" y="0"/>
          <a:ext cx="0" cy="0"/>
          <a:chOff x="0" y="0"/>
          <a:chExt cx="0" cy="0"/>
        </a:xfrm>
      </p:grpSpPr>
      <p:sp>
        <p:nvSpPr>
          <p:cNvPr id="1048681" name="Slide Image Placeholder 1"/>
          <p:cNvSpPr>
            <a:spLocks noChangeAspect="1" noRot="1" noGrp="1" noTextEdit="1"/>
          </p:cNvSpPr>
          <p:nvPr>
            <p:ph type="sldImg"/>
          </p:nvPr>
        </p:nvSpPr>
        <p:spPr bwMode="auto">
          <a:noFill/>
          <a:ln>
            <a:solidFill>
              <a:srgbClr val="000000"/>
            </a:solidFill>
            <a:miter lim="800000"/>
            <a:headEnd/>
            <a:tailEnd/>
          </a:ln>
        </p:spPr>
      </p:sp>
      <p:sp>
        <p:nvSpPr>
          <p:cNvPr id="1048682"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683"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76" name=""/>
        <p:cNvGrpSpPr/>
        <p:nvPr/>
      </p:nvGrpSpPr>
      <p:grpSpPr>
        <a:xfrm>
          <a:off x="0" y="0"/>
          <a:ext cx="0" cy="0"/>
          <a:chOff x="0" y="0"/>
          <a:chExt cx="0" cy="0"/>
        </a:xfrm>
      </p:grpSpPr>
      <p:sp>
        <p:nvSpPr>
          <p:cNvPr id="1048689" name="Slide Image Placeholder 1"/>
          <p:cNvSpPr>
            <a:spLocks noChangeAspect="1" noRot="1" noGrp="1" noTextEdit="1"/>
          </p:cNvSpPr>
          <p:nvPr>
            <p:ph type="sldImg"/>
          </p:nvPr>
        </p:nvSpPr>
        <p:spPr bwMode="auto">
          <a:noFill/>
          <a:ln>
            <a:solidFill>
              <a:srgbClr val="000000"/>
            </a:solidFill>
            <a:miter lim="800000"/>
            <a:headEnd/>
            <a:tailEnd/>
          </a:ln>
        </p:spPr>
      </p:sp>
      <p:sp>
        <p:nvSpPr>
          <p:cNvPr id="1048690"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691"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79" name=""/>
        <p:cNvGrpSpPr/>
        <p:nvPr/>
      </p:nvGrpSpPr>
      <p:grpSpPr>
        <a:xfrm>
          <a:off x="0" y="0"/>
          <a:ext cx="0" cy="0"/>
          <a:chOff x="0" y="0"/>
          <a:chExt cx="0" cy="0"/>
        </a:xfrm>
      </p:grpSpPr>
      <p:sp>
        <p:nvSpPr>
          <p:cNvPr id="1048697" name="Slide Image Placeholder 1"/>
          <p:cNvSpPr>
            <a:spLocks noChangeAspect="1" noRot="1" noGrp="1" noTextEdit="1"/>
          </p:cNvSpPr>
          <p:nvPr>
            <p:ph type="sldImg"/>
          </p:nvPr>
        </p:nvSpPr>
        <p:spPr bwMode="auto">
          <a:noFill/>
          <a:ln>
            <a:solidFill>
              <a:srgbClr val="000000"/>
            </a:solidFill>
            <a:miter lim="800000"/>
            <a:headEnd/>
            <a:tailEnd/>
          </a:ln>
        </p:spPr>
      </p:sp>
      <p:sp>
        <p:nvSpPr>
          <p:cNvPr id="1048698"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699"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82" name=""/>
        <p:cNvGrpSpPr/>
        <p:nvPr/>
      </p:nvGrpSpPr>
      <p:grpSpPr>
        <a:xfrm>
          <a:off x="0" y="0"/>
          <a:ext cx="0" cy="0"/>
          <a:chOff x="0" y="0"/>
          <a:chExt cx="0" cy="0"/>
        </a:xfrm>
      </p:grpSpPr>
      <p:sp>
        <p:nvSpPr>
          <p:cNvPr id="1048705" name="Slide Image Placeholder 1"/>
          <p:cNvSpPr>
            <a:spLocks noChangeAspect="1" noRot="1" noGrp="1" noTextEdit="1"/>
          </p:cNvSpPr>
          <p:nvPr>
            <p:ph type="sldImg"/>
          </p:nvPr>
        </p:nvSpPr>
        <p:spPr bwMode="auto">
          <a:noFill/>
          <a:ln>
            <a:solidFill>
              <a:srgbClr val="000000"/>
            </a:solidFill>
            <a:miter lim="800000"/>
            <a:headEnd/>
            <a:tailEnd/>
          </a:ln>
        </p:spPr>
      </p:sp>
      <p:sp>
        <p:nvSpPr>
          <p:cNvPr id="1048706"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707"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85" name=""/>
        <p:cNvGrpSpPr/>
        <p:nvPr/>
      </p:nvGrpSpPr>
      <p:grpSpPr>
        <a:xfrm>
          <a:off x="0" y="0"/>
          <a:ext cx="0" cy="0"/>
          <a:chOff x="0" y="0"/>
          <a:chExt cx="0" cy="0"/>
        </a:xfrm>
      </p:grpSpPr>
      <p:sp>
        <p:nvSpPr>
          <p:cNvPr id="1048713" name="Slide Image Placeholder 1"/>
          <p:cNvSpPr>
            <a:spLocks noChangeAspect="1" noRot="1" noGrp="1" noTextEdit="1"/>
          </p:cNvSpPr>
          <p:nvPr>
            <p:ph type="sldImg"/>
          </p:nvPr>
        </p:nvSpPr>
        <p:spPr bwMode="auto">
          <a:noFill/>
          <a:ln>
            <a:solidFill>
              <a:srgbClr val="000000"/>
            </a:solidFill>
            <a:miter lim="800000"/>
            <a:headEnd/>
            <a:tailEnd/>
          </a:ln>
        </p:spPr>
      </p:sp>
      <p:sp>
        <p:nvSpPr>
          <p:cNvPr id="1048714"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715"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88" name=""/>
        <p:cNvGrpSpPr/>
        <p:nvPr/>
      </p:nvGrpSpPr>
      <p:grpSpPr>
        <a:xfrm>
          <a:off x="0" y="0"/>
          <a:ext cx="0" cy="0"/>
          <a:chOff x="0" y="0"/>
          <a:chExt cx="0" cy="0"/>
        </a:xfrm>
      </p:grpSpPr>
      <p:sp>
        <p:nvSpPr>
          <p:cNvPr id="1048722" name="Slide Image Placeholder 1"/>
          <p:cNvSpPr>
            <a:spLocks noChangeAspect="1" noRot="1" noGrp="1" noTextEdit="1"/>
          </p:cNvSpPr>
          <p:nvPr>
            <p:ph type="sldImg"/>
          </p:nvPr>
        </p:nvSpPr>
        <p:spPr bwMode="auto">
          <a:noFill/>
          <a:ln>
            <a:solidFill>
              <a:srgbClr val="000000"/>
            </a:solidFill>
            <a:miter lim="800000"/>
            <a:headEnd/>
            <a:tailEnd/>
          </a:ln>
        </p:spPr>
      </p:sp>
      <p:sp>
        <p:nvSpPr>
          <p:cNvPr id="1048723"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724"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91" name=""/>
        <p:cNvGrpSpPr/>
        <p:nvPr/>
      </p:nvGrpSpPr>
      <p:grpSpPr>
        <a:xfrm>
          <a:off x="0" y="0"/>
          <a:ext cx="0" cy="0"/>
          <a:chOff x="0" y="0"/>
          <a:chExt cx="0" cy="0"/>
        </a:xfrm>
      </p:grpSpPr>
      <p:sp>
        <p:nvSpPr>
          <p:cNvPr id="1048730" name="Slide Image Placeholder 1"/>
          <p:cNvSpPr>
            <a:spLocks noChangeAspect="1" noRot="1" noGrp="1" noTextEdit="1"/>
          </p:cNvSpPr>
          <p:nvPr>
            <p:ph type="sldImg"/>
          </p:nvPr>
        </p:nvSpPr>
        <p:spPr bwMode="auto">
          <a:noFill/>
          <a:ln>
            <a:solidFill>
              <a:srgbClr val="000000"/>
            </a:solidFill>
            <a:miter lim="800000"/>
            <a:headEnd/>
            <a:tailEnd/>
          </a:ln>
        </p:spPr>
      </p:sp>
      <p:sp>
        <p:nvSpPr>
          <p:cNvPr id="1048731"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732"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94" name=""/>
        <p:cNvGrpSpPr/>
        <p:nvPr/>
      </p:nvGrpSpPr>
      <p:grpSpPr>
        <a:xfrm>
          <a:off x="0" y="0"/>
          <a:ext cx="0" cy="0"/>
          <a:chOff x="0" y="0"/>
          <a:chExt cx="0" cy="0"/>
        </a:xfrm>
      </p:grpSpPr>
      <p:sp>
        <p:nvSpPr>
          <p:cNvPr id="1048738" name="Slide Image Placeholder 1"/>
          <p:cNvSpPr>
            <a:spLocks noChangeAspect="1" noRot="1" noGrp="1" noTextEdit="1"/>
          </p:cNvSpPr>
          <p:nvPr>
            <p:ph type="sldImg"/>
          </p:nvPr>
        </p:nvSpPr>
        <p:spPr bwMode="auto">
          <a:noFill/>
          <a:ln>
            <a:solidFill>
              <a:srgbClr val="000000"/>
            </a:solidFill>
            <a:miter lim="800000"/>
            <a:headEnd/>
            <a:tailEnd/>
          </a:ln>
        </p:spPr>
      </p:sp>
      <p:sp>
        <p:nvSpPr>
          <p:cNvPr id="1048739"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740"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08" name="Slide Image Placeholder 1"/>
          <p:cNvSpPr>
            <a:spLocks noChangeAspect="1" noRot="1" noGrp="1" noTextEdit="1"/>
          </p:cNvSpPr>
          <p:nvPr>
            <p:ph type="sldImg"/>
          </p:nvPr>
        </p:nvSpPr>
        <p:spPr bwMode="auto">
          <a:noFill/>
          <a:ln>
            <a:solidFill>
              <a:srgbClr val="000000"/>
            </a:solidFill>
            <a:miter lim="800000"/>
            <a:headEnd/>
            <a:tailEnd/>
          </a:ln>
        </p:spPr>
      </p:sp>
      <p:sp>
        <p:nvSpPr>
          <p:cNvPr id="1048609"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610"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84447CFC-39D4-4182-BB32-5D022AC881A2}"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27" name=""/>
        <p:cNvGrpSpPr/>
        <p:nvPr/>
      </p:nvGrpSpPr>
      <p:grpSpPr>
        <a:xfrm>
          <a:off x="0" y="0"/>
          <a:ext cx="0" cy="0"/>
          <a:chOff x="0" y="0"/>
          <a:chExt cx="0" cy="0"/>
        </a:xfrm>
      </p:grpSpPr>
      <p:sp>
        <p:nvSpPr>
          <p:cNvPr id="1048591" name="Slide Image Placeholder 1"/>
          <p:cNvSpPr>
            <a:spLocks noChangeAspect="1" noRot="1" noGrp="1" noTextEdit="1"/>
          </p:cNvSpPr>
          <p:nvPr>
            <p:ph type="sldImg"/>
          </p:nvPr>
        </p:nvSpPr>
        <p:spPr bwMode="auto">
          <a:noFill/>
          <a:ln>
            <a:solidFill>
              <a:srgbClr val="000000"/>
            </a:solidFill>
            <a:miter lim="800000"/>
            <a:headEnd/>
            <a:tailEnd/>
          </a:ln>
        </p:spPr>
      </p:sp>
      <p:sp>
        <p:nvSpPr>
          <p:cNvPr id="1048592"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593"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598" name="Slide Image Placeholder 1"/>
          <p:cNvSpPr>
            <a:spLocks noChangeAspect="1" noRot="1" noGrp="1" noTextEdit="1"/>
          </p:cNvSpPr>
          <p:nvPr>
            <p:ph type="sldImg"/>
          </p:nvPr>
        </p:nvSpPr>
        <p:spPr bwMode="auto">
          <a:noFill/>
          <a:ln>
            <a:solidFill>
              <a:srgbClr val="000000"/>
            </a:solidFill>
            <a:miter lim="800000"/>
            <a:headEnd/>
            <a:tailEnd/>
          </a:ln>
        </p:spPr>
      </p:sp>
      <p:sp>
        <p:nvSpPr>
          <p:cNvPr id="1048599"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600"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17" name="Slide Image Placeholder 1"/>
          <p:cNvSpPr>
            <a:spLocks noChangeAspect="1" noRot="1" noGrp="1" noTextEdit="1"/>
          </p:cNvSpPr>
          <p:nvPr>
            <p:ph type="sldImg"/>
          </p:nvPr>
        </p:nvSpPr>
        <p:spPr bwMode="auto">
          <a:noFill/>
          <a:ln>
            <a:solidFill>
              <a:srgbClr val="000000"/>
            </a:solidFill>
            <a:miter lim="800000"/>
            <a:headEnd/>
            <a:tailEnd/>
          </a:ln>
        </p:spPr>
      </p:sp>
      <p:sp>
        <p:nvSpPr>
          <p:cNvPr id="1048618"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619"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57" name=""/>
        <p:cNvGrpSpPr/>
        <p:nvPr/>
      </p:nvGrpSpPr>
      <p:grpSpPr>
        <a:xfrm>
          <a:off x="0" y="0"/>
          <a:ext cx="0" cy="0"/>
          <a:chOff x="0" y="0"/>
          <a:chExt cx="0" cy="0"/>
        </a:xfrm>
      </p:grpSpPr>
      <p:sp>
        <p:nvSpPr>
          <p:cNvPr id="1048634" name="Slide Image Placeholder 1"/>
          <p:cNvSpPr>
            <a:spLocks noChangeAspect="1" noRot="1" noGrp="1" noTextEdit="1"/>
          </p:cNvSpPr>
          <p:nvPr>
            <p:ph type="sldImg"/>
          </p:nvPr>
        </p:nvSpPr>
        <p:spPr bwMode="auto">
          <a:noFill/>
          <a:ln>
            <a:solidFill>
              <a:srgbClr val="000000"/>
            </a:solidFill>
            <a:miter lim="800000"/>
            <a:headEnd/>
            <a:tailEnd/>
          </a:ln>
        </p:spPr>
      </p:sp>
      <p:sp>
        <p:nvSpPr>
          <p:cNvPr id="1048635"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636"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63" name=""/>
        <p:cNvGrpSpPr/>
        <p:nvPr/>
      </p:nvGrpSpPr>
      <p:grpSpPr>
        <a:xfrm>
          <a:off x="0" y="0"/>
          <a:ext cx="0" cy="0"/>
          <a:chOff x="0" y="0"/>
          <a:chExt cx="0" cy="0"/>
        </a:xfrm>
      </p:grpSpPr>
      <p:sp>
        <p:nvSpPr>
          <p:cNvPr id="1048656" name="Slide Image Placeholder 1"/>
          <p:cNvSpPr>
            <a:spLocks noChangeAspect="1" noRot="1" noGrp="1" noTextEdit="1"/>
          </p:cNvSpPr>
          <p:nvPr>
            <p:ph type="sldImg"/>
          </p:nvPr>
        </p:nvSpPr>
        <p:spPr bwMode="auto">
          <a:noFill/>
          <a:ln>
            <a:solidFill>
              <a:srgbClr val="000000"/>
            </a:solidFill>
            <a:miter lim="800000"/>
            <a:headEnd/>
            <a:tailEnd/>
          </a:ln>
        </p:spPr>
      </p:sp>
      <p:sp>
        <p:nvSpPr>
          <p:cNvPr id="1048657"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658"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67" name=""/>
        <p:cNvGrpSpPr/>
        <p:nvPr/>
      </p:nvGrpSpPr>
      <p:grpSpPr>
        <a:xfrm>
          <a:off x="0" y="0"/>
          <a:ext cx="0" cy="0"/>
          <a:chOff x="0" y="0"/>
          <a:chExt cx="0" cy="0"/>
        </a:xfrm>
      </p:grpSpPr>
      <p:sp>
        <p:nvSpPr>
          <p:cNvPr id="1048665" name="Slide Image Placeholder 1"/>
          <p:cNvSpPr>
            <a:spLocks noChangeAspect="1" noRot="1" noGrp="1" noTextEdit="1"/>
          </p:cNvSpPr>
          <p:nvPr>
            <p:ph type="sldImg"/>
          </p:nvPr>
        </p:nvSpPr>
        <p:spPr bwMode="auto">
          <a:noFill/>
          <a:ln>
            <a:solidFill>
              <a:srgbClr val="000000"/>
            </a:solidFill>
            <a:miter lim="800000"/>
            <a:headEnd/>
            <a:tailEnd/>
          </a:ln>
        </p:spPr>
      </p:sp>
      <p:sp>
        <p:nvSpPr>
          <p:cNvPr id="1048666"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667"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70" name=""/>
        <p:cNvGrpSpPr/>
        <p:nvPr/>
      </p:nvGrpSpPr>
      <p:grpSpPr>
        <a:xfrm>
          <a:off x="0" y="0"/>
          <a:ext cx="0" cy="0"/>
          <a:chOff x="0" y="0"/>
          <a:chExt cx="0" cy="0"/>
        </a:xfrm>
      </p:grpSpPr>
      <p:sp>
        <p:nvSpPr>
          <p:cNvPr id="1048673" name="Slide Image Placeholder 1"/>
          <p:cNvSpPr>
            <a:spLocks noChangeAspect="1" noRot="1" noGrp="1" noTextEdit="1"/>
          </p:cNvSpPr>
          <p:nvPr>
            <p:ph type="sldImg"/>
          </p:nvPr>
        </p:nvSpPr>
        <p:spPr bwMode="auto">
          <a:noFill/>
          <a:ln>
            <a:solidFill>
              <a:srgbClr val="000000"/>
            </a:solidFill>
            <a:miter lim="800000"/>
            <a:headEnd/>
            <a:tailEnd/>
          </a:ln>
        </p:spPr>
      </p:sp>
      <p:sp>
        <p:nvSpPr>
          <p:cNvPr id="1048674" name="Notes Placeholder 2"/>
          <p:cNvSpPr>
            <a:spLocks noGrp="1"/>
          </p:cNvSpPr>
          <p:nvPr>
            <p:ph type="body" idx="1"/>
          </p:nvPr>
        </p:nvSpPr>
        <p:spPr bwMode="auto">
          <a:noFill/>
        </p:spPr>
        <p:txBody>
          <a:bodyPr anchor="t" anchorCtr="0" compatLnSpc="1" numCol="1" wrap="square">
            <a:prstTxWarp prst="textNoShape"/>
          </a:bodyPr>
          <a:p>
            <a:pPr>
              <a:spcBef>
                <a:spcPct val="0"/>
              </a:spcBef>
            </a:pPr>
            <a:endParaRPr lang="en-US" smtClean="0"/>
          </a:p>
        </p:txBody>
      </p:sp>
      <p:sp>
        <p:nvSpPr>
          <p:cNvPr id="1048675" name="Slide Number Placeholder 3"/>
          <p:cNvSpPr>
            <a:spLocks noGrp="1"/>
          </p:cNvSpPr>
          <p:nvPr>
            <p:ph type="sldNum" sz="quarter" idx="5"/>
          </p:nvPr>
        </p:nvSpPr>
        <p:spPr bwMode="auto">
          <a:noFill/>
          <a:ln>
            <a:miter lim="800000"/>
            <a:headEnd/>
            <a:tailEnd/>
          </a:ln>
        </p:spPr>
        <p:txBody>
          <a:bodyPr anchorCtr="0" compatLnSpc="1" numCol="1" wrap="square">
            <a:prstTxWarp prst="textNoShape"/>
          </a:bodyPr>
          <a:p>
            <a:fld id="{37E1FBF8-AED8-4416-A9B6-3D829961CF2F}"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02" name=""/>
        <p:cNvGrpSpPr/>
        <p:nvPr/>
      </p:nvGrpSpPr>
      <p:grpSpPr>
        <a:xfrm>
          <a:off x="0" y="0"/>
          <a:ext cx="0" cy="0"/>
          <a:chOff x="0" y="0"/>
          <a:chExt cx="0" cy="0"/>
        </a:xfrm>
      </p:grpSpPr>
      <p:sp>
        <p:nvSpPr>
          <p:cNvPr id="1048773" name="Title 1"/>
          <p:cNvSpPr>
            <a:spLocks noGrp="1"/>
          </p:cNvSpPr>
          <p:nvPr>
            <p:ph type="ctrTitle"/>
          </p:nvPr>
        </p:nvSpPr>
        <p:spPr>
          <a:xfrm>
            <a:off x="685800" y="2130425"/>
            <a:ext cx="7772400" cy="1470025"/>
          </a:xfrm>
        </p:spPr>
        <p:txBody>
          <a:bodyPr/>
          <a:p>
            <a:r>
              <a:rPr lang="en-US" smtClean="0"/>
              <a:t>Click to edit Master title style</a:t>
            </a:r>
            <a:endParaRPr lang="en-US"/>
          </a:p>
        </p:txBody>
      </p:sp>
      <p:sp>
        <p:nvSpPr>
          <p:cNvPr id="1048774" name="Subtitle 2"/>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smtClean="0"/>
              <a:t>Click to edit Master subtitle style</a:t>
            </a:r>
            <a:endParaRPr lang="en-US"/>
          </a:p>
        </p:txBody>
      </p:sp>
      <p:sp>
        <p:nvSpPr>
          <p:cNvPr id="1048775" name="Date Placeholder 3"/>
          <p:cNvSpPr>
            <a:spLocks noGrp="1"/>
          </p:cNvSpPr>
          <p:nvPr>
            <p:ph type="dt" sz="half" idx="10"/>
          </p:nvPr>
        </p:nvSpPr>
        <p:spPr/>
        <p:txBody>
          <a:bodyPr/>
          <a:p>
            <a:fld id="{8C6DE754-1EA9-465E-936A-D750040924AD}" type="datetime1">
              <a:rPr lang="en-US" smtClean="0"/>
            </a:fld>
            <a:endParaRPr lang="en-US"/>
          </a:p>
        </p:txBody>
      </p:sp>
      <p:sp>
        <p:nvSpPr>
          <p:cNvPr id="1048776" name="Footer Placeholder 4"/>
          <p:cNvSpPr>
            <a:spLocks noGrp="1"/>
          </p:cNvSpPr>
          <p:nvPr>
            <p:ph type="ftr" sz="quarter" idx="11"/>
          </p:nvPr>
        </p:nvSpPr>
        <p:spPr/>
        <p:txBody>
          <a:bodyPr/>
          <a:p>
            <a:r>
              <a:rPr lang="en-US" smtClean="0"/>
              <a:t>Criteria for inclusion of wet lands into ramsar site</a:t>
            </a:r>
            <a:endParaRPr lang="en-US"/>
          </a:p>
        </p:txBody>
      </p:sp>
      <p:sp>
        <p:nvSpPr>
          <p:cNvPr id="1048777" name="Slide Number Placeholder 5"/>
          <p:cNvSpPr>
            <a:spLocks noGrp="1"/>
          </p:cNvSpPr>
          <p:nvPr>
            <p:ph type="sldNum" sz="quarter" idx="12"/>
          </p:nvPr>
        </p:nvSpPr>
        <p:spPr/>
        <p:txBody>
          <a:bodyPr/>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105" name=""/>
        <p:cNvGrpSpPr/>
        <p:nvPr/>
      </p:nvGrpSpPr>
      <p:grpSpPr>
        <a:xfrm>
          <a:off x="0" y="0"/>
          <a:ext cx="0" cy="0"/>
          <a:chOff x="0" y="0"/>
          <a:chExt cx="0" cy="0"/>
        </a:xfrm>
      </p:grpSpPr>
      <p:sp>
        <p:nvSpPr>
          <p:cNvPr id="1048789" name="Title 1"/>
          <p:cNvSpPr>
            <a:spLocks noGrp="1"/>
          </p:cNvSpPr>
          <p:nvPr>
            <p:ph type="title"/>
          </p:nvPr>
        </p:nvSpPr>
        <p:spPr/>
        <p:txBody>
          <a:bodyPr/>
          <a:p>
            <a:r>
              <a:rPr lang="en-US" smtClean="0"/>
              <a:t>Click to edit Master title style</a:t>
            </a:r>
            <a:endParaRPr lang="en-US"/>
          </a:p>
        </p:txBody>
      </p:sp>
      <p:sp>
        <p:nvSpPr>
          <p:cNvPr id="1048790" name="Vertical Text Placeholder 2"/>
          <p:cNvSpPr>
            <a:spLocks noGrp="1"/>
          </p:cNvSpPr>
          <p:nvPr>
            <p:ph type="body" orient="vert" idx="1"/>
          </p:nvPr>
        </p:nvSpPr>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91" name="Date Placeholder 3"/>
          <p:cNvSpPr>
            <a:spLocks noGrp="1"/>
          </p:cNvSpPr>
          <p:nvPr>
            <p:ph type="dt" sz="half" idx="10"/>
          </p:nvPr>
        </p:nvSpPr>
        <p:spPr/>
        <p:txBody>
          <a:bodyPr/>
          <a:p>
            <a:fld id="{AFAA3E56-036A-44CB-A470-7FF7F9BE34AF}" type="datetime1">
              <a:rPr lang="en-US" smtClean="0"/>
            </a:fld>
            <a:endParaRPr lang="en-US"/>
          </a:p>
        </p:txBody>
      </p:sp>
      <p:sp>
        <p:nvSpPr>
          <p:cNvPr id="1048792" name="Footer Placeholder 4"/>
          <p:cNvSpPr>
            <a:spLocks noGrp="1"/>
          </p:cNvSpPr>
          <p:nvPr>
            <p:ph type="ftr" sz="quarter" idx="11"/>
          </p:nvPr>
        </p:nvSpPr>
        <p:spPr/>
        <p:txBody>
          <a:bodyPr/>
          <a:p>
            <a:r>
              <a:rPr lang="en-US" smtClean="0"/>
              <a:t>Criteria for inclusion of wet lands into ramsar site</a:t>
            </a:r>
            <a:endParaRPr lang="en-US"/>
          </a:p>
        </p:txBody>
      </p:sp>
      <p:sp>
        <p:nvSpPr>
          <p:cNvPr id="1048793" name="Slide Number Placeholder 5"/>
          <p:cNvSpPr>
            <a:spLocks noGrp="1"/>
          </p:cNvSpPr>
          <p:nvPr>
            <p:ph type="sldNum" sz="quarter" idx="12"/>
          </p:nvPr>
        </p:nvSpPr>
        <p:spPr/>
        <p:txBody>
          <a:bodyPr/>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00" name=""/>
        <p:cNvGrpSpPr/>
        <p:nvPr/>
      </p:nvGrpSpPr>
      <p:grpSpPr>
        <a:xfrm>
          <a:off x="0" y="0"/>
          <a:ext cx="0" cy="0"/>
          <a:chOff x="0" y="0"/>
          <a:chExt cx="0" cy="0"/>
        </a:xfrm>
      </p:grpSpPr>
      <p:sp>
        <p:nvSpPr>
          <p:cNvPr id="1048765" name="Vertical Title 1"/>
          <p:cNvSpPr>
            <a:spLocks noGrp="1"/>
          </p:cNvSpPr>
          <p:nvPr>
            <p:ph type="title" orient="vert"/>
          </p:nvPr>
        </p:nvSpPr>
        <p:spPr>
          <a:xfrm>
            <a:off x="6629400" y="274638"/>
            <a:ext cx="2057400" cy="5851525"/>
          </a:xfrm>
        </p:spPr>
        <p:txBody>
          <a:bodyPr vert="eaVert"/>
          <a:p>
            <a:r>
              <a:rPr lang="en-US" smtClean="0"/>
              <a:t>Click to edit Master title style</a:t>
            </a:r>
            <a:endParaRPr lang="en-US"/>
          </a:p>
        </p:txBody>
      </p:sp>
      <p:sp>
        <p:nvSpPr>
          <p:cNvPr id="1048766" name="Vertical Text Placeholder 2"/>
          <p:cNvSpPr>
            <a:spLocks noGrp="1"/>
          </p:cNvSpPr>
          <p:nvPr>
            <p:ph type="body" orient="vert" idx="1"/>
          </p:nvPr>
        </p:nvSpPr>
        <p:spPr>
          <a:xfrm>
            <a:off x="457200" y="274638"/>
            <a:ext cx="6019800" cy="5851525"/>
          </a:xfrm>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67" name="Date Placeholder 3"/>
          <p:cNvSpPr>
            <a:spLocks noGrp="1"/>
          </p:cNvSpPr>
          <p:nvPr>
            <p:ph type="dt" sz="half" idx="10"/>
          </p:nvPr>
        </p:nvSpPr>
        <p:spPr/>
        <p:txBody>
          <a:bodyPr/>
          <a:p>
            <a:fld id="{5243B3A6-BAB1-4A7E-BA9F-9C921BCD6B33}" type="datetime1">
              <a:rPr lang="en-US" smtClean="0"/>
            </a:fld>
            <a:endParaRPr lang="en-US"/>
          </a:p>
        </p:txBody>
      </p:sp>
      <p:sp>
        <p:nvSpPr>
          <p:cNvPr id="1048768" name="Footer Placeholder 4"/>
          <p:cNvSpPr>
            <a:spLocks noGrp="1"/>
          </p:cNvSpPr>
          <p:nvPr>
            <p:ph type="ftr" sz="quarter" idx="11"/>
          </p:nvPr>
        </p:nvSpPr>
        <p:spPr/>
        <p:txBody>
          <a:bodyPr/>
          <a:p>
            <a:r>
              <a:rPr lang="en-US" smtClean="0"/>
              <a:t>Criteria for inclusion of wet lands into ramsar site</a:t>
            </a:r>
            <a:endParaRPr lang="en-US"/>
          </a:p>
        </p:txBody>
      </p:sp>
      <p:sp>
        <p:nvSpPr>
          <p:cNvPr id="1048769" name="Slide Number Placeholder 5"/>
          <p:cNvSpPr>
            <a:spLocks noGrp="1"/>
          </p:cNvSpPr>
          <p:nvPr>
            <p:ph type="sldNum" sz="quarter" idx="12"/>
          </p:nvPr>
        </p:nvSpPr>
        <p:spPr/>
        <p:txBody>
          <a:bodyPr/>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24" name=""/>
        <p:cNvGrpSpPr/>
        <p:nvPr/>
      </p:nvGrpSpPr>
      <p:grpSpPr>
        <a:xfrm>
          <a:off x="0" y="0"/>
          <a:ext cx="0" cy="0"/>
          <a:chOff x="0" y="0"/>
          <a:chExt cx="0" cy="0"/>
        </a:xfrm>
      </p:grpSpPr>
      <p:sp>
        <p:nvSpPr>
          <p:cNvPr id="1048581" name="Title 1"/>
          <p:cNvSpPr>
            <a:spLocks noGrp="1"/>
          </p:cNvSpPr>
          <p:nvPr>
            <p:ph type="title"/>
          </p:nvPr>
        </p:nvSpPr>
        <p:spPr/>
        <p:txBody>
          <a:bodyPr/>
          <a:p>
            <a:r>
              <a:rPr lang="en-US" smtClean="0"/>
              <a:t>Click to edit Master title style</a:t>
            </a:r>
            <a:endParaRPr lang="en-US"/>
          </a:p>
        </p:txBody>
      </p:sp>
      <p:sp>
        <p:nvSpPr>
          <p:cNvPr id="1048582" name="Content Placeholder 2"/>
          <p:cNvSpPr>
            <a:spLocks noGrp="1"/>
          </p:cNvSpPr>
          <p:nvPr>
            <p:ph idx="1"/>
          </p:nvPr>
        </p:nvSpPr>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83" name="Date Placeholder 3"/>
          <p:cNvSpPr>
            <a:spLocks noGrp="1"/>
          </p:cNvSpPr>
          <p:nvPr>
            <p:ph type="dt" sz="half" idx="10"/>
          </p:nvPr>
        </p:nvSpPr>
        <p:spPr/>
        <p:txBody>
          <a:bodyPr/>
          <a:p>
            <a:fld id="{01137F0D-9EAD-4614-88EC-FDCE6070578F}" type="datetime1">
              <a:rPr lang="en-US" smtClean="0"/>
            </a:fld>
            <a:endParaRPr lang="en-US"/>
          </a:p>
        </p:txBody>
      </p:sp>
      <p:sp>
        <p:nvSpPr>
          <p:cNvPr id="1048584" name="Footer Placeholder 4"/>
          <p:cNvSpPr>
            <a:spLocks noGrp="1"/>
          </p:cNvSpPr>
          <p:nvPr>
            <p:ph type="ftr" sz="quarter" idx="11"/>
          </p:nvPr>
        </p:nvSpPr>
        <p:spPr/>
        <p:txBody>
          <a:bodyPr/>
          <a:p>
            <a:r>
              <a:rPr lang="en-US" smtClean="0"/>
              <a:t>Criteria for inclusion of wet lands into ramsar site</a:t>
            </a:r>
            <a:endParaRPr lang="en-US"/>
          </a:p>
        </p:txBody>
      </p:sp>
      <p:sp>
        <p:nvSpPr>
          <p:cNvPr id="1048585" name="Slide Number Placeholder 5"/>
          <p:cNvSpPr>
            <a:spLocks noGrp="1"/>
          </p:cNvSpPr>
          <p:nvPr>
            <p:ph type="sldNum" sz="quarter" idx="12"/>
          </p:nvPr>
        </p:nvSpPr>
        <p:spPr/>
        <p:txBody>
          <a:bodyPr/>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104" name=""/>
        <p:cNvGrpSpPr/>
        <p:nvPr/>
      </p:nvGrpSpPr>
      <p:grpSpPr>
        <a:xfrm>
          <a:off x="0" y="0"/>
          <a:ext cx="0" cy="0"/>
          <a:chOff x="0" y="0"/>
          <a:chExt cx="0" cy="0"/>
        </a:xfrm>
      </p:grpSpPr>
      <p:sp>
        <p:nvSpPr>
          <p:cNvPr id="1048784" name="Title 1"/>
          <p:cNvSpPr>
            <a:spLocks noGrp="1"/>
          </p:cNvSpPr>
          <p:nvPr>
            <p:ph type="title"/>
          </p:nvPr>
        </p:nvSpPr>
        <p:spPr>
          <a:xfrm>
            <a:off x="722313" y="4406900"/>
            <a:ext cx="7772400" cy="1362075"/>
          </a:xfrm>
        </p:spPr>
        <p:txBody>
          <a:bodyPr anchor="t"/>
          <a:lstStyle>
            <a:lvl1pPr algn="l">
              <a:defRPr b="1" cap="all" sz="4000"/>
            </a:lvl1pPr>
          </a:lstStyle>
          <a:p>
            <a:r>
              <a:rPr lang="en-US" smtClean="0"/>
              <a:t>Click to edit Master title style</a:t>
            </a:r>
            <a:endParaRPr lang="en-US"/>
          </a:p>
        </p:txBody>
      </p:sp>
      <p:sp>
        <p:nvSpPr>
          <p:cNvPr id="1048785" name="Text Placeholder 2"/>
          <p:cNvSpPr>
            <a:spLocks noGrp="1"/>
          </p:cNvSpPr>
          <p:nvPr>
            <p:ph type="body" idx="1"/>
          </p:nvPr>
        </p:nvSpPr>
        <p:spPr>
          <a:xfrm>
            <a:off x="722313" y="2906713"/>
            <a:ext cx="7772400" cy="1500187"/>
          </a:xfrm>
        </p:spPr>
        <p:txBody>
          <a:bodyPr anchor="b"/>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1048786" name="Date Placeholder 3"/>
          <p:cNvSpPr>
            <a:spLocks noGrp="1"/>
          </p:cNvSpPr>
          <p:nvPr>
            <p:ph type="dt" sz="half" idx="10"/>
          </p:nvPr>
        </p:nvSpPr>
        <p:spPr/>
        <p:txBody>
          <a:bodyPr/>
          <a:p>
            <a:fld id="{090B2CAC-3B33-424A-AE48-4F4F086623B5}" type="datetime1">
              <a:rPr lang="en-US" smtClean="0"/>
            </a:fld>
            <a:endParaRPr lang="en-US"/>
          </a:p>
        </p:txBody>
      </p:sp>
      <p:sp>
        <p:nvSpPr>
          <p:cNvPr id="1048787" name="Footer Placeholder 4"/>
          <p:cNvSpPr>
            <a:spLocks noGrp="1"/>
          </p:cNvSpPr>
          <p:nvPr>
            <p:ph type="ftr" sz="quarter" idx="11"/>
          </p:nvPr>
        </p:nvSpPr>
        <p:spPr/>
        <p:txBody>
          <a:bodyPr/>
          <a:p>
            <a:r>
              <a:rPr lang="en-US" smtClean="0"/>
              <a:t>Criteria for inclusion of wet lands into ramsar site</a:t>
            </a:r>
            <a:endParaRPr lang="en-US"/>
          </a:p>
        </p:txBody>
      </p:sp>
      <p:sp>
        <p:nvSpPr>
          <p:cNvPr id="1048788" name="Slide Number Placeholder 5"/>
          <p:cNvSpPr>
            <a:spLocks noGrp="1"/>
          </p:cNvSpPr>
          <p:nvPr>
            <p:ph type="sldNum" sz="quarter" idx="12"/>
          </p:nvPr>
        </p:nvSpPr>
        <p:spPr/>
        <p:txBody>
          <a:bodyPr/>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98" name=""/>
        <p:cNvGrpSpPr/>
        <p:nvPr/>
      </p:nvGrpSpPr>
      <p:grpSpPr>
        <a:xfrm>
          <a:off x="0" y="0"/>
          <a:ext cx="0" cy="0"/>
          <a:chOff x="0" y="0"/>
          <a:chExt cx="0" cy="0"/>
        </a:xfrm>
      </p:grpSpPr>
      <p:sp>
        <p:nvSpPr>
          <p:cNvPr id="1048751" name="Title 1"/>
          <p:cNvSpPr>
            <a:spLocks noGrp="1"/>
          </p:cNvSpPr>
          <p:nvPr>
            <p:ph type="title"/>
          </p:nvPr>
        </p:nvSpPr>
        <p:spPr/>
        <p:txBody>
          <a:bodyPr/>
          <a:p>
            <a:r>
              <a:rPr lang="en-US" smtClean="0"/>
              <a:t>Click to edit Master title style</a:t>
            </a:r>
            <a:endParaRPr lang="en-US"/>
          </a:p>
        </p:txBody>
      </p:sp>
      <p:sp>
        <p:nvSpPr>
          <p:cNvPr id="1048752"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53"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54" name="Date Placeholder 4"/>
          <p:cNvSpPr>
            <a:spLocks noGrp="1"/>
          </p:cNvSpPr>
          <p:nvPr>
            <p:ph type="dt" sz="half" idx="10"/>
          </p:nvPr>
        </p:nvSpPr>
        <p:spPr/>
        <p:txBody>
          <a:bodyPr/>
          <a:p>
            <a:fld id="{7A53B61A-F365-4904-8C41-A693E96F2150}" type="datetime1">
              <a:rPr lang="en-US" smtClean="0"/>
            </a:fld>
            <a:endParaRPr lang="en-US"/>
          </a:p>
        </p:txBody>
      </p:sp>
      <p:sp>
        <p:nvSpPr>
          <p:cNvPr id="1048755" name="Footer Placeholder 5"/>
          <p:cNvSpPr>
            <a:spLocks noGrp="1"/>
          </p:cNvSpPr>
          <p:nvPr>
            <p:ph type="ftr" sz="quarter" idx="11"/>
          </p:nvPr>
        </p:nvSpPr>
        <p:spPr/>
        <p:txBody>
          <a:bodyPr/>
          <a:p>
            <a:r>
              <a:rPr lang="en-US" smtClean="0"/>
              <a:t>Criteria for inclusion of wet lands into ramsar site</a:t>
            </a:r>
            <a:endParaRPr lang="en-US"/>
          </a:p>
        </p:txBody>
      </p:sp>
      <p:sp>
        <p:nvSpPr>
          <p:cNvPr id="1048756" name="Slide Number Placeholder 6"/>
          <p:cNvSpPr>
            <a:spLocks noGrp="1"/>
          </p:cNvSpPr>
          <p:nvPr>
            <p:ph type="sldNum" sz="quarter" idx="12"/>
          </p:nvPr>
        </p:nvSpPr>
        <p:spPr/>
        <p:txBody>
          <a:bodyPr/>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99" name=""/>
        <p:cNvGrpSpPr/>
        <p:nvPr/>
      </p:nvGrpSpPr>
      <p:grpSpPr>
        <a:xfrm>
          <a:off x="0" y="0"/>
          <a:ext cx="0" cy="0"/>
          <a:chOff x="0" y="0"/>
          <a:chExt cx="0" cy="0"/>
        </a:xfrm>
      </p:grpSpPr>
      <p:sp>
        <p:nvSpPr>
          <p:cNvPr id="1048757" name="Title 1"/>
          <p:cNvSpPr>
            <a:spLocks noGrp="1"/>
          </p:cNvSpPr>
          <p:nvPr>
            <p:ph type="title"/>
          </p:nvPr>
        </p:nvSpPr>
        <p:spPr/>
        <p:txBody>
          <a:bodyPr/>
          <a:p>
            <a:r>
              <a:rPr lang="en-US" smtClean="0"/>
              <a:t>Click to edit Master title style</a:t>
            </a:r>
            <a:endParaRPr lang="en-US"/>
          </a:p>
        </p:txBody>
      </p:sp>
      <p:sp>
        <p:nvSpPr>
          <p:cNvPr id="1048758" name="Text Placeholder 2"/>
          <p:cNvSpPr>
            <a:spLocks noGrp="1"/>
          </p:cNvSpPr>
          <p:nvPr>
            <p:ph type="body" idx="1"/>
          </p:nvPr>
        </p:nvSpPr>
        <p:spPr>
          <a:xfrm>
            <a:off x="457200" y="1535113"/>
            <a:ext cx="4040188"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759"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60" name="Text Placeholder 4"/>
          <p:cNvSpPr>
            <a:spLocks noGrp="1"/>
          </p:cNvSpPr>
          <p:nvPr>
            <p:ph type="body" sz="quarter" idx="3"/>
          </p:nvPr>
        </p:nvSpPr>
        <p:spPr>
          <a:xfrm>
            <a:off x="4645025" y="1535113"/>
            <a:ext cx="4041775"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761"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62" name="Date Placeholder 6"/>
          <p:cNvSpPr>
            <a:spLocks noGrp="1"/>
          </p:cNvSpPr>
          <p:nvPr>
            <p:ph type="dt" sz="half" idx="10"/>
          </p:nvPr>
        </p:nvSpPr>
        <p:spPr/>
        <p:txBody>
          <a:bodyPr/>
          <a:p>
            <a:fld id="{DB99C911-419A-4773-9659-BF881F58F77F}" type="datetime1">
              <a:rPr lang="en-US" smtClean="0"/>
            </a:fld>
            <a:endParaRPr lang="en-US"/>
          </a:p>
        </p:txBody>
      </p:sp>
      <p:sp>
        <p:nvSpPr>
          <p:cNvPr id="1048763" name="Footer Placeholder 7"/>
          <p:cNvSpPr>
            <a:spLocks noGrp="1"/>
          </p:cNvSpPr>
          <p:nvPr>
            <p:ph type="ftr" sz="quarter" idx="11"/>
          </p:nvPr>
        </p:nvSpPr>
        <p:spPr/>
        <p:txBody>
          <a:bodyPr/>
          <a:p>
            <a:r>
              <a:rPr lang="en-US" smtClean="0"/>
              <a:t>Criteria for inclusion of wet lands into ramsar site</a:t>
            </a:r>
            <a:endParaRPr lang="en-US"/>
          </a:p>
        </p:txBody>
      </p:sp>
      <p:sp>
        <p:nvSpPr>
          <p:cNvPr id="1048764" name="Slide Number Placeholder 8"/>
          <p:cNvSpPr>
            <a:spLocks noGrp="1"/>
          </p:cNvSpPr>
          <p:nvPr>
            <p:ph type="sldNum" sz="quarter" idx="12"/>
          </p:nvPr>
        </p:nvSpPr>
        <p:spPr/>
        <p:txBody>
          <a:bodyPr/>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45" name=""/>
        <p:cNvGrpSpPr/>
        <p:nvPr/>
      </p:nvGrpSpPr>
      <p:grpSpPr>
        <a:xfrm>
          <a:off x="0" y="0"/>
          <a:ext cx="0" cy="0"/>
          <a:chOff x="0" y="0"/>
          <a:chExt cx="0" cy="0"/>
        </a:xfrm>
      </p:grpSpPr>
      <p:sp>
        <p:nvSpPr>
          <p:cNvPr id="1048601" name="Title 1"/>
          <p:cNvSpPr>
            <a:spLocks noGrp="1"/>
          </p:cNvSpPr>
          <p:nvPr>
            <p:ph type="title"/>
          </p:nvPr>
        </p:nvSpPr>
        <p:spPr/>
        <p:txBody>
          <a:bodyPr/>
          <a:p>
            <a:r>
              <a:rPr lang="en-US" smtClean="0"/>
              <a:t>Click to edit Master title style</a:t>
            </a:r>
            <a:endParaRPr lang="en-US"/>
          </a:p>
        </p:txBody>
      </p:sp>
      <p:sp>
        <p:nvSpPr>
          <p:cNvPr id="1048602" name="Date Placeholder 2"/>
          <p:cNvSpPr>
            <a:spLocks noGrp="1"/>
          </p:cNvSpPr>
          <p:nvPr>
            <p:ph type="dt" sz="half" idx="10"/>
          </p:nvPr>
        </p:nvSpPr>
        <p:spPr/>
        <p:txBody>
          <a:bodyPr/>
          <a:p>
            <a:fld id="{ABBFF4E1-DEAD-49DF-80A8-83E21471701A}" type="datetime1">
              <a:rPr lang="en-US" smtClean="0"/>
            </a:fld>
            <a:endParaRPr lang="en-US"/>
          </a:p>
        </p:txBody>
      </p:sp>
      <p:sp>
        <p:nvSpPr>
          <p:cNvPr id="1048603" name="Footer Placeholder 3"/>
          <p:cNvSpPr>
            <a:spLocks noGrp="1"/>
          </p:cNvSpPr>
          <p:nvPr>
            <p:ph type="ftr" sz="quarter" idx="11"/>
          </p:nvPr>
        </p:nvSpPr>
        <p:spPr/>
        <p:txBody>
          <a:bodyPr/>
          <a:p>
            <a:r>
              <a:rPr lang="en-US" smtClean="0"/>
              <a:t>Criteria for inclusion of wet lands into ramsar site</a:t>
            </a:r>
            <a:endParaRPr lang="en-US"/>
          </a:p>
        </p:txBody>
      </p:sp>
      <p:sp>
        <p:nvSpPr>
          <p:cNvPr id="1048604" name="Slide Number Placeholder 4"/>
          <p:cNvSpPr>
            <a:spLocks noGrp="1"/>
          </p:cNvSpPr>
          <p:nvPr>
            <p:ph type="sldNum" sz="quarter" idx="12"/>
          </p:nvPr>
        </p:nvSpPr>
        <p:spPr/>
        <p:txBody>
          <a:bodyPr/>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101" name=""/>
        <p:cNvGrpSpPr/>
        <p:nvPr/>
      </p:nvGrpSpPr>
      <p:grpSpPr>
        <a:xfrm>
          <a:off x="0" y="0"/>
          <a:ext cx="0" cy="0"/>
          <a:chOff x="0" y="0"/>
          <a:chExt cx="0" cy="0"/>
        </a:xfrm>
      </p:grpSpPr>
      <p:sp>
        <p:nvSpPr>
          <p:cNvPr id="1048770" name="Date Placeholder 1"/>
          <p:cNvSpPr>
            <a:spLocks noGrp="1"/>
          </p:cNvSpPr>
          <p:nvPr>
            <p:ph type="dt" sz="half" idx="10"/>
          </p:nvPr>
        </p:nvSpPr>
        <p:spPr/>
        <p:txBody>
          <a:bodyPr/>
          <a:p>
            <a:fld id="{337F8D26-747B-4942-BDF8-10A6119C0122}" type="datetime1">
              <a:rPr lang="en-US" smtClean="0"/>
            </a:fld>
            <a:endParaRPr lang="en-US"/>
          </a:p>
        </p:txBody>
      </p:sp>
      <p:sp>
        <p:nvSpPr>
          <p:cNvPr id="1048771" name="Footer Placeholder 2"/>
          <p:cNvSpPr>
            <a:spLocks noGrp="1"/>
          </p:cNvSpPr>
          <p:nvPr>
            <p:ph type="ftr" sz="quarter" idx="11"/>
          </p:nvPr>
        </p:nvSpPr>
        <p:spPr/>
        <p:txBody>
          <a:bodyPr/>
          <a:p>
            <a:r>
              <a:rPr lang="en-US" smtClean="0"/>
              <a:t>Criteria for inclusion of wet lands into ramsar site</a:t>
            </a:r>
            <a:endParaRPr lang="en-US"/>
          </a:p>
        </p:txBody>
      </p:sp>
      <p:sp>
        <p:nvSpPr>
          <p:cNvPr id="1048772" name="Slide Number Placeholder 3"/>
          <p:cNvSpPr>
            <a:spLocks noGrp="1"/>
          </p:cNvSpPr>
          <p:nvPr>
            <p:ph type="sldNum" sz="quarter" idx="12"/>
          </p:nvPr>
        </p:nvSpPr>
        <p:spPr/>
        <p:txBody>
          <a:bodyPr/>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106" name=""/>
        <p:cNvGrpSpPr/>
        <p:nvPr/>
      </p:nvGrpSpPr>
      <p:grpSpPr>
        <a:xfrm>
          <a:off x="0" y="0"/>
          <a:ext cx="0" cy="0"/>
          <a:chOff x="0" y="0"/>
          <a:chExt cx="0" cy="0"/>
        </a:xfrm>
      </p:grpSpPr>
      <p:sp>
        <p:nvSpPr>
          <p:cNvPr id="1048794" name="Title 1"/>
          <p:cNvSpPr>
            <a:spLocks noGrp="1"/>
          </p:cNvSpPr>
          <p:nvPr>
            <p:ph type="title"/>
          </p:nvPr>
        </p:nvSpPr>
        <p:spPr>
          <a:xfrm>
            <a:off x="457200" y="273050"/>
            <a:ext cx="3008313" cy="1162050"/>
          </a:xfrm>
        </p:spPr>
        <p:txBody>
          <a:bodyPr anchor="b"/>
          <a:lstStyle>
            <a:lvl1pPr algn="l">
              <a:defRPr b="1" sz="2000"/>
            </a:lvl1pPr>
          </a:lstStyle>
          <a:p>
            <a:r>
              <a:rPr lang="en-US" smtClean="0"/>
              <a:t>Click to edit Master title style</a:t>
            </a:r>
            <a:endParaRPr lang="en-US"/>
          </a:p>
        </p:txBody>
      </p:sp>
      <p:sp>
        <p:nvSpPr>
          <p:cNvPr id="1048795"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96" name="Text Placeholder 3"/>
          <p:cNvSpPr>
            <a:spLocks noGrp="1"/>
          </p:cNvSpPr>
          <p:nvPr>
            <p:ph type="body" sz="half" idx="2"/>
          </p:nvPr>
        </p:nvSpPr>
        <p:spPr>
          <a:xfrm>
            <a:off x="457200" y="1435100"/>
            <a:ext cx="3008313" cy="4691063"/>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1048797" name="Date Placeholder 4"/>
          <p:cNvSpPr>
            <a:spLocks noGrp="1"/>
          </p:cNvSpPr>
          <p:nvPr>
            <p:ph type="dt" sz="half" idx="10"/>
          </p:nvPr>
        </p:nvSpPr>
        <p:spPr/>
        <p:txBody>
          <a:bodyPr/>
          <a:p>
            <a:fld id="{BAEB83E2-7357-4C20-AAA2-4FE3BB89BAD0}" type="datetime1">
              <a:rPr lang="en-US" smtClean="0"/>
            </a:fld>
            <a:endParaRPr lang="en-US"/>
          </a:p>
        </p:txBody>
      </p:sp>
      <p:sp>
        <p:nvSpPr>
          <p:cNvPr id="1048798" name="Footer Placeholder 5"/>
          <p:cNvSpPr>
            <a:spLocks noGrp="1"/>
          </p:cNvSpPr>
          <p:nvPr>
            <p:ph type="ftr" sz="quarter" idx="11"/>
          </p:nvPr>
        </p:nvSpPr>
        <p:spPr/>
        <p:txBody>
          <a:bodyPr/>
          <a:p>
            <a:r>
              <a:rPr lang="en-US" smtClean="0"/>
              <a:t>Criteria for inclusion of wet lands into ramsar site</a:t>
            </a:r>
            <a:endParaRPr lang="en-US"/>
          </a:p>
        </p:txBody>
      </p:sp>
      <p:sp>
        <p:nvSpPr>
          <p:cNvPr id="1048799" name="Slide Number Placeholder 6"/>
          <p:cNvSpPr>
            <a:spLocks noGrp="1"/>
          </p:cNvSpPr>
          <p:nvPr>
            <p:ph type="sldNum" sz="quarter" idx="12"/>
          </p:nvPr>
        </p:nvSpPr>
        <p:spPr/>
        <p:txBody>
          <a:bodyPr/>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03" name=""/>
        <p:cNvGrpSpPr/>
        <p:nvPr/>
      </p:nvGrpSpPr>
      <p:grpSpPr>
        <a:xfrm>
          <a:off x="0" y="0"/>
          <a:ext cx="0" cy="0"/>
          <a:chOff x="0" y="0"/>
          <a:chExt cx="0" cy="0"/>
        </a:xfrm>
      </p:grpSpPr>
      <p:sp>
        <p:nvSpPr>
          <p:cNvPr id="1048778" name="Title 1"/>
          <p:cNvSpPr>
            <a:spLocks noGrp="1"/>
          </p:cNvSpPr>
          <p:nvPr>
            <p:ph type="title"/>
          </p:nvPr>
        </p:nvSpPr>
        <p:spPr>
          <a:xfrm>
            <a:off x="1792288" y="4800600"/>
            <a:ext cx="5486400" cy="566738"/>
          </a:xfrm>
        </p:spPr>
        <p:txBody>
          <a:bodyPr anchor="b"/>
          <a:lstStyle>
            <a:lvl1pPr algn="l">
              <a:defRPr b="1" sz="2000"/>
            </a:lvl1pPr>
          </a:lstStyle>
          <a:p>
            <a:r>
              <a:rPr lang="en-US" smtClean="0"/>
              <a:t>Click to edit Master title style</a:t>
            </a:r>
            <a:endParaRPr lang="en-US"/>
          </a:p>
        </p:txBody>
      </p:sp>
      <p:sp>
        <p:nvSpPr>
          <p:cNvPr id="1048779" name="Picture Placeholder 2"/>
          <p:cNvSpPr>
            <a:spLocks noGrp="1"/>
          </p:cNvSpPr>
          <p:nvPr>
            <p:ph type="pic" idx="1"/>
          </p:nvPr>
        </p:nvSpPr>
        <p:spPr>
          <a:xfrm>
            <a:off x="1792288" y="612775"/>
            <a:ext cx="5486400" cy="4114800"/>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n-US"/>
          </a:p>
        </p:txBody>
      </p:sp>
      <p:sp>
        <p:nvSpPr>
          <p:cNvPr id="1048780" name="Text Placeholder 3"/>
          <p:cNvSpPr>
            <a:spLocks noGrp="1"/>
          </p:cNvSpPr>
          <p:nvPr>
            <p:ph type="body" sz="half" idx="2"/>
          </p:nvPr>
        </p:nvSpPr>
        <p:spPr>
          <a:xfrm>
            <a:off x="1792288" y="5367338"/>
            <a:ext cx="5486400" cy="804862"/>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1048781" name="Date Placeholder 4"/>
          <p:cNvSpPr>
            <a:spLocks noGrp="1"/>
          </p:cNvSpPr>
          <p:nvPr>
            <p:ph type="dt" sz="half" idx="10"/>
          </p:nvPr>
        </p:nvSpPr>
        <p:spPr/>
        <p:txBody>
          <a:bodyPr/>
          <a:p>
            <a:fld id="{8AED5072-1C51-46DC-B3AE-8D11C3A18CED}" type="datetime1">
              <a:rPr lang="en-US" smtClean="0"/>
            </a:fld>
            <a:endParaRPr lang="en-US"/>
          </a:p>
        </p:txBody>
      </p:sp>
      <p:sp>
        <p:nvSpPr>
          <p:cNvPr id="1048782" name="Footer Placeholder 5"/>
          <p:cNvSpPr>
            <a:spLocks noGrp="1"/>
          </p:cNvSpPr>
          <p:nvPr>
            <p:ph type="ftr" sz="quarter" idx="11"/>
          </p:nvPr>
        </p:nvSpPr>
        <p:spPr/>
        <p:txBody>
          <a:bodyPr/>
          <a:p>
            <a:r>
              <a:rPr lang="en-US" smtClean="0"/>
              <a:t>Criteria for inclusion of wet lands into ramsar site</a:t>
            </a:r>
            <a:endParaRPr lang="en-US"/>
          </a:p>
        </p:txBody>
      </p:sp>
      <p:sp>
        <p:nvSpPr>
          <p:cNvPr id="1048783" name="Slide Number Placeholder 6"/>
          <p:cNvSpPr>
            <a:spLocks noGrp="1"/>
          </p:cNvSpPr>
          <p:nvPr>
            <p:ph type="sldNum" sz="quarter" idx="12"/>
          </p:nvPr>
        </p:nvSpPr>
        <p:spPr/>
        <p:txBody>
          <a:bodyPr/>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2"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p:spPr>
        <p:txBody>
          <a:bodyPr anchor="ctr" bIns="45720" lIns="91440" rIns="91440" rtlCol="0" tIns="45720" vert="horz">
            <a:normAutofit/>
          </a:bodyPr>
          <a:p>
            <a:r>
              <a:rPr lang="en-US" smtClean="0"/>
              <a:t>Click to edit Master title style</a:t>
            </a:r>
            <a:endParaRPr lang="en-US"/>
          </a:p>
        </p:txBody>
      </p:sp>
      <p:sp>
        <p:nvSpPr>
          <p:cNvPr id="1048577" name="Text Placeholder 2"/>
          <p:cNvSpPr>
            <a:spLocks noGrp="1"/>
          </p:cNvSpPr>
          <p:nvPr>
            <p:ph type="body" idx="1"/>
          </p:nvPr>
        </p:nvSpPr>
        <p:spPr>
          <a:xfrm>
            <a:off x="457200" y="1600200"/>
            <a:ext cx="8229600" cy="4525963"/>
          </a:xfrm>
          <a:prstGeom prst="rect"/>
        </p:spPr>
        <p:txBody>
          <a:bodyPr bIns="45720" lIns="91440" rIns="91440" rtlCol="0" tIns="45720" vert="horz">
            <a:normAutofit/>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Date Placeholder 3"/>
          <p:cNvSpPr>
            <a:spLocks noGrp="1"/>
          </p:cNvSpPr>
          <p:nvPr>
            <p:ph type="dt" sz="half" idx="2"/>
          </p:nvPr>
        </p:nvSpPr>
        <p:spPr>
          <a:xfrm>
            <a:off x="457200" y="6356350"/>
            <a:ext cx="2133600" cy="365125"/>
          </a:xfrm>
          <a:prstGeom prst="rect"/>
        </p:spPr>
        <p:txBody>
          <a:bodyPr anchor="ctr" bIns="45720" lIns="91440" rIns="91440" rtlCol="0" tIns="45720" vert="horz"/>
          <a:lstStyle>
            <a:lvl1pPr algn="l">
              <a:defRPr sz="1200">
                <a:solidFill>
                  <a:schemeClr val="tx1">
                    <a:tint val="75000"/>
                  </a:schemeClr>
                </a:solidFill>
              </a:defRPr>
            </a:lvl1pPr>
          </a:lstStyle>
          <a:p>
            <a:fld id="{8EA32161-B041-4E8E-BFB6-798D2D917F4F}" type="datetime1">
              <a:rPr lang="en-US" smtClean="0"/>
            </a:fld>
            <a:endParaRPr lang="en-US"/>
          </a:p>
        </p:txBody>
      </p:sp>
      <p:sp>
        <p:nvSpPr>
          <p:cNvPr id="1048579" name="Footer Placeholder 4"/>
          <p:cNvSpPr>
            <a:spLocks noGrp="1"/>
          </p:cNvSpPr>
          <p:nvPr>
            <p:ph type="ftr" sz="quarter" idx="3"/>
          </p:nvPr>
        </p:nvSpPr>
        <p:spPr>
          <a:xfrm>
            <a:off x="3124200" y="6356350"/>
            <a:ext cx="2895600" cy="365125"/>
          </a:xfrm>
          <a:prstGeom prst="rect"/>
        </p:spPr>
        <p:txBody>
          <a:bodyPr anchor="ctr" bIns="45720" lIns="91440" rIns="91440" rtlCol="0" tIns="45720" vert="horz"/>
          <a:lstStyle>
            <a:lvl1pPr algn="ctr">
              <a:defRPr sz="1200">
                <a:solidFill>
                  <a:schemeClr val="tx1">
                    <a:tint val="75000"/>
                  </a:schemeClr>
                </a:solidFill>
              </a:defRPr>
            </a:lvl1pPr>
          </a:lstStyle>
          <a:p>
            <a:r>
              <a:rPr lang="en-US" smtClean="0"/>
              <a:t>Criteria for inclusion of wet lands into ramsar site</a:t>
            </a:r>
            <a:endParaRPr lang="en-US"/>
          </a:p>
        </p:txBody>
      </p:sp>
      <p:sp>
        <p:nvSpPr>
          <p:cNvPr id="1048580" name="Slide Number Placeholder 5"/>
          <p:cNvSpPr>
            <a:spLocks noGrp="1"/>
          </p:cNvSpPr>
          <p:nvPr>
            <p:ph type="sldNum" sz="quarter" idx="4"/>
          </p:nvPr>
        </p:nvSpPr>
        <p:spPr>
          <a:xfrm>
            <a:off x="6553200" y="6356350"/>
            <a:ext cx="2133600" cy="365125"/>
          </a:xfrm>
          <a:prstGeom prst="rect"/>
        </p:spPr>
        <p:txBody>
          <a:bodyPr anchor="ctr" bIns="45720" lIns="91440" rIns="91440" rtlCol="0" tIns="45720" vert="horz"/>
          <a:lstStyle>
            <a:lvl1pPr algn="r">
              <a:defRPr sz="1200">
                <a:solidFill>
                  <a:schemeClr val="tx1">
                    <a:tint val="75000"/>
                  </a:schemeClr>
                </a:solidFill>
              </a:defRPr>
            </a:lvl1pPr>
          </a:lstStyle>
          <a:p>
            <a:fld id="{B6F15528-21DE-4FAA-801E-634DDDAF4B2B}" type="slidenum">
              <a:rPr lang="en-US" smtClean="0"/>
            </a:fld>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1" ftr="1" hdr="0" sldNum="1"/>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image" Target="../media/image18.jpeg"/><Relationship Id="rId2" Type="http://schemas.openxmlformats.org/officeDocument/2006/relationships/image" Target="../media/image19.jpeg"/><Relationship Id="rId3" Type="http://schemas.openxmlformats.org/officeDocument/2006/relationships/image" Target="../media/image20.jpeg"/><Relationship Id="rId4" Type="http://schemas.openxmlformats.org/officeDocument/2006/relationships/image" Target="../media/image21.jpeg"/><Relationship Id="rId5" Type="http://schemas.openxmlformats.org/officeDocument/2006/relationships/slideLayout" Target="../slideLayouts/slideLayout2.xml"/><Relationship Id="rId6"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jpeg"/><Relationship Id="rId7"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2.xml"/><Relationship Id="rId3"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2.xml"/><Relationship Id="rId3"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hyperlink" Target="http://www.rrcea.org/" TargetMode="External"/><Relationship Id="rId2" Type="http://schemas.openxmlformats.org/officeDocument/2006/relationships/hyperlink" Target="https://www.ramsar.org/wetland/nepal" TargetMode="External"/><Relationship Id="rId3"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jpeg"/><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png"/><Relationship Id="rId6" Type="http://schemas.openxmlformats.org/officeDocument/2006/relationships/slideLayout" Target="../slideLayouts/slideLayout6.xml"/><Relationship Id="rId7"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image" Target="../media/image14.wmf"/><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gif"/><Relationship Id="rId3" Type="http://schemas.openxmlformats.org/officeDocument/2006/relationships/slideLayout" Target="../slideLayouts/slideLayout2.xml"/><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59" name=""/>
        <p:cNvGrpSpPr/>
        <p:nvPr/>
      </p:nvGrpSpPr>
      <p:grpSpPr>
        <a:xfrm>
          <a:off x="0" y="0"/>
          <a:ext cx="0" cy="0"/>
          <a:chOff x="0" y="0"/>
          <a:chExt cx="0" cy="0"/>
        </a:xfrm>
      </p:grpSpPr>
      <p:pic>
        <p:nvPicPr>
          <p:cNvPr id="2097161" name="Picture 2" descr="http://www.nrcs.usda.gov/news/thisweek/images/wetland.jpg"/>
          <p:cNvPicPr>
            <a:picLocks noChangeAspect="1" noChangeArrowheads="1"/>
          </p:cNvPicPr>
          <p:nvPr/>
        </p:nvPicPr>
        <p:blipFill>
          <a:blip xmlns:r="http://schemas.openxmlformats.org/officeDocument/2006/relationships" r:embed="rId1"/>
          <a:srcRect/>
          <a:stretch>
            <a:fillRect/>
          </a:stretch>
        </p:blipFill>
        <p:spPr bwMode="auto">
          <a:xfrm>
            <a:off x="609600" y="228600"/>
            <a:ext cx="7848600" cy="4876800"/>
          </a:xfrm>
          <a:prstGeom prst="rect"/>
          <a:noFill/>
          <a:ln w="9525">
            <a:solidFill>
              <a:srgbClr val="FF0000"/>
            </a:solidFill>
            <a:miter lim="800000"/>
            <a:headEnd/>
            <a:tailEnd/>
          </a:ln>
        </p:spPr>
      </p:pic>
      <p:sp>
        <p:nvSpPr>
          <p:cNvPr id="1048643" name="Subtitle 2"/>
          <p:cNvSpPr txBox="1"/>
          <p:nvPr/>
        </p:nvSpPr>
        <p:spPr>
          <a:xfrm>
            <a:off x="838200" y="5029200"/>
            <a:ext cx="7529511" cy="1752600"/>
          </a:xfrm>
          <a:prstGeom prst="rect"/>
        </p:spPr>
        <p:txBody>
          <a:bodyPr bIns="45720" lIns="91440" rIns="91440" rtlCol="0" tIns="45720" vert="horz">
            <a:noAutofit/>
          </a:bodyPr>
          <a:p>
            <a:pPr algn="ctr" defTabSz="914400" eaLnBrk="1" fontAlgn="auto" hangingPunct="1" indent="-342900" latinLnBrk="0" lvl="0" marL="342900" marR="0" rtl="0">
              <a:lnSpc>
                <a:spcPct val="100000"/>
              </a:lnSpc>
              <a:spcBef>
                <a:spcPts val="0"/>
              </a:spcBef>
              <a:spcAft>
                <a:spcPts val="0"/>
              </a:spcAft>
              <a:buClrTx/>
              <a:buSzTx/>
            </a:pPr>
            <a:r>
              <a:rPr baseline="0" b="1" cap="none" dirty="0" sz="2800" i="0" kern="1200" kumimoji="0" lang="en-US" noProof="0" normalizeH="0" spc="0" strike="noStrike" u="none" smtClean="0">
                <a:ln>
                  <a:noFill/>
                </a:ln>
                <a:solidFill>
                  <a:schemeClr val="tx1"/>
                </a:solidFill>
                <a:effectLst>
                  <a:outerShdw algn="tl" blurRad="38100" dir="2700000" dist="38100">
                    <a:srgbClr val="000000">
                      <a:alpha val="43137"/>
                    </a:srgbClr>
                  </a:outerShdw>
                </a:effectLst>
                <a:uLnTx/>
                <a:uFillTx/>
                <a:latin typeface="Times New Roman" pitchFamily="18" charset="0"/>
                <a:cs typeface="Times New Roman" pitchFamily="18" charset="0"/>
              </a:rPr>
              <a:t>Pre</a:t>
            </a:r>
            <a:r>
              <a:rPr baseline="0" b="1" cap="none" dirty="0" sz="2800" i="0" kern="1200" kumimoji="0" lang="en-US" noProof="0" normalizeH="0" spc="0" strike="noStrike" u="none" smtClean="0">
                <a:ln>
                  <a:noFill/>
                </a:ln>
                <a:solidFill>
                  <a:schemeClr val="tx1"/>
                </a:solidFill>
                <a:effectLst>
                  <a:outerShdw algn="tl" blurRad="38100" dir="2700000" dist="38100">
                    <a:srgbClr val="000000">
                      <a:alpha val="43137"/>
                    </a:srgbClr>
                  </a:outerShdw>
                </a:effectLst>
                <a:uLnTx/>
                <a:uFillTx/>
                <a:latin typeface="Times New Roman" pitchFamily="18" charset="0"/>
                <a:cs typeface="Times New Roman" pitchFamily="18" charset="0"/>
              </a:rPr>
              <a:t>s</a:t>
            </a:r>
            <a:r>
              <a:rPr baseline="0" b="1" cap="none" dirty="0" sz="2800" i="0" kern="1200" kumimoji="0" lang="en-US" noProof="0" normalizeH="0" spc="0" strike="noStrike" u="none" smtClean="0">
                <a:ln>
                  <a:noFill/>
                </a:ln>
                <a:solidFill>
                  <a:schemeClr val="tx1"/>
                </a:solidFill>
                <a:effectLst>
                  <a:outerShdw algn="tl" blurRad="38100" dir="2700000" dist="38100">
                    <a:srgbClr val="000000">
                      <a:alpha val="43137"/>
                    </a:srgbClr>
                  </a:outerShdw>
                </a:effectLst>
                <a:uLnTx/>
                <a:uFillTx/>
                <a:latin typeface="Times New Roman" pitchFamily="18" charset="0"/>
                <a:cs typeface="Times New Roman" pitchFamily="18" charset="0"/>
              </a:rPr>
              <a:t>ented by</a:t>
            </a:r>
            <a:endParaRPr altLang="en-US" lang="zh-CN"/>
          </a:p>
          <a:p>
            <a:pPr algn="ctr" defTabSz="914400" eaLnBrk="1" fontAlgn="auto" hangingPunct="1" indent="-342900" latinLnBrk="0" lvl="0" marL="342900" marR="0" rtl="0">
              <a:lnSpc>
                <a:spcPct val="100000"/>
              </a:lnSpc>
              <a:spcBef>
                <a:spcPts val="0"/>
              </a:spcBef>
              <a:spcAft>
                <a:spcPts val="0"/>
              </a:spcAft>
              <a:buClrTx/>
              <a:buSzTx/>
            </a:pPr>
            <a:r>
              <a:rPr baseline="0" b="0" cap="none" dirty="0" sz="2000" i="0" kern="1200" kumimoji="0" lang="en-US" noProof="0" normalizeH="0" spc="0" err="1" strike="noStrike" u="none" smtClean="0">
                <a:ln>
                  <a:noFill/>
                </a:ln>
                <a:solidFill>
                  <a:schemeClr val="tx1"/>
                </a:solidFill>
                <a:effectLst/>
                <a:uLnTx/>
                <a:uFillTx/>
                <a:latin typeface="Times New Roman" pitchFamily="18" charset="0"/>
                <a:cs typeface="Times New Roman" pitchFamily="18" charset="0"/>
              </a:rPr>
              <a:t>Na</a:t>
            </a:r>
            <a:r>
              <a:rPr baseline="0" b="0" cap="none" dirty="0" sz="2000" i="0" kern="1200" kumimoji="0" lang="en-US" noProof="0" normalizeH="0" spc="0" err="1" strike="noStrike" u="none" smtClean="0">
                <a:ln>
                  <a:noFill/>
                </a:ln>
                <a:solidFill>
                  <a:schemeClr val="tx1"/>
                </a:solidFill>
                <a:effectLst/>
                <a:uLnTx/>
                <a:uFillTx/>
                <a:latin typeface="Times New Roman" pitchFamily="18" charset="0"/>
                <a:cs typeface="Times New Roman" pitchFamily="18" charset="0"/>
              </a:rPr>
              <a:t>v</a:t>
            </a:r>
            <a:r>
              <a:rPr baseline="0" b="0" cap="none" dirty="0" sz="2000" i="0" kern="1200" kumimoji="0" lang="en-US" noProof="0" normalizeH="0" spc="0" err="1" strike="noStrike" u="none" smtClean="0">
                <a:ln>
                  <a:noFill/>
                </a:ln>
                <a:solidFill>
                  <a:schemeClr val="tx1"/>
                </a:solidFill>
                <a:effectLst/>
                <a:uLnTx/>
                <a:uFillTx/>
                <a:latin typeface="Times New Roman" pitchFamily="18" charset="0"/>
                <a:cs typeface="Times New Roman" pitchFamily="18" charset="0"/>
              </a:rPr>
              <a:t>e</a:t>
            </a:r>
            <a:r>
              <a:rPr baseline="0" b="0" cap="none" dirty="0" sz="2000" i="0" kern="1200" kumimoji="0" lang="en-US" noProof="0" normalizeH="0" spc="0" err="1" strike="noStrike" u="none" smtClean="0">
                <a:ln>
                  <a:noFill/>
                </a:ln>
                <a:solidFill>
                  <a:schemeClr val="tx1"/>
                </a:solidFill>
                <a:effectLst/>
                <a:uLnTx/>
                <a:uFillTx/>
                <a:latin typeface="Times New Roman" pitchFamily="18" charset="0"/>
                <a:cs typeface="Times New Roman" pitchFamily="18" charset="0"/>
              </a:rPr>
              <a:t>e</a:t>
            </a:r>
            <a:r>
              <a:rPr baseline="0" b="0" cap="none" dirty="0" sz="2000" i="0" kern="1200" kumimoji="0" lang="en-US" noProof="0" normalizeH="0" spc="0" err="1" strike="noStrike" u="none" smtClean="0">
                <a:ln>
                  <a:noFill/>
                </a:ln>
                <a:solidFill>
                  <a:schemeClr val="tx1"/>
                </a:solidFill>
                <a:effectLst/>
                <a:uLnTx/>
                <a:uFillTx/>
                <a:latin typeface="Times New Roman" pitchFamily="18" charset="0"/>
                <a:cs typeface="Times New Roman" pitchFamily="18" charset="0"/>
              </a:rPr>
              <a:t>n</a:t>
            </a:r>
            <a:r>
              <a:rPr b="0" cap="none" dirty="0" sz="2000" i="0" kern="1200" kumimoji="0" lang="en-US" noProof="0" normalizeH="0" spc="0" strike="noStrike" u="none" smtClean="0">
                <a:ln>
                  <a:noFill/>
                </a:ln>
                <a:solidFill>
                  <a:schemeClr val="tx1"/>
                </a:solidFill>
                <a:effectLst/>
                <a:uLnTx/>
                <a:uFillTx/>
                <a:latin typeface="Times New Roman" pitchFamily="18" charset="0"/>
                <a:cs typeface="Times New Roman" pitchFamily="18" charset="0"/>
              </a:rPr>
              <a:t> </a:t>
            </a:r>
            <a:r>
              <a:rPr b="0" cap="none" dirty="0" sz="2000" i="0" kern="1200" kumimoji="0" lang="en-US" noProof="0" normalizeH="0" spc="0" err="1" strike="noStrike" u="none" smtClean="0">
                <a:ln>
                  <a:noFill/>
                </a:ln>
                <a:solidFill>
                  <a:schemeClr val="tx1"/>
                </a:solidFill>
                <a:effectLst/>
                <a:uLnTx/>
                <a:uFillTx/>
                <a:latin typeface="Times New Roman" pitchFamily="18" charset="0"/>
                <a:cs typeface="Times New Roman" pitchFamily="18" charset="0"/>
              </a:rPr>
              <a:t>Rajaure</a:t>
            </a:r>
            <a:endParaRPr baseline="0" b="0" cap="none" dirty="0" sz="2000" i="0" kern="1200" kumimoji="0" lang="en-US" noProof="0" normalizeH="0" spc="0" strike="noStrike" u="none" smtClean="0">
              <a:ln>
                <a:noFill/>
              </a:ln>
              <a:solidFill>
                <a:schemeClr val="tx1"/>
              </a:solidFill>
              <a:effectLst/>
              <a:uLnTx/>
              <a:uFillTx/>
              <a:latin typeface="Times New Roman" pitchFamily="18" charset="0"/>
              <a:cs typeface="Times New Roman" pitchFamily="18" charset="0"/>
            </a:endParaRPr>
          </a:p>
          <a:p>
            <a:pPr algn="ctr" indent="-342900" lvl="0" marL="342900"/>
            <a:r>
              <a:rPr dirty="0" sz="2000" lang="en-US" smtClean="0">
                <a:latin typeface="Times New Roman" pitchFamily="18" charset="0"/>
                <a:cs typeface="Times New Roman" pitchFamily="18" charset="0"/>
              </a:rPr>
              <a:t>Roll no: 22 ,</a:t>
            </a:r>
            <a:r>
              <a:rPr baseline="0" b="0" cap="none" dirty="0" sz="2000" i="0" kern="1200" kumimoji="0" lang="en-US" noProof="0" normalizeH="0" spc="0" strike="noStrike" u="none" smtClean="0">
                <a:ln>
                  <a:noFill/>
                </a:ln>
                <a:solidFill>
                  <a:schemeClr val="tx1"/>
                </a:solidFill>
                <a:effectLst/>
                <a:uLnTx/>
                <a:uFillTx/>
                <a:latin typeface="Times New Roman" pitchFamily="18" charset="0"/>
                <a:cs typeface="Times New Roman" pitchFamily="18" charset="0"/>
              </a:rPr>
              <a:t>BPH 2</a:t>
            </a:r>
            <a:r>
              <a:rPr baseline="30000" b="0" cap="none" dirty="0" sz="2000" i="0" kern="1200" kumimoji="0" lang="en-US" noProof="0" normalizeH="0" spc="0" strike="noStrike" u="none" smtClean="0">
                <a:ln>
                  <a:noFill/>
                </a:ln>
                <a:solidFill>
                  <a:schemeClr val="tx1"/>
                </a:solidFill>
                <a:effectLst/>
                <a:uLnTx/>
                <a:uFillTx/>
                <a:latin typeface="Times New Roman" pitchFamily="18" charset="0"/>
                <a:cs typeface="Times New Roman" pitchFamily="18" charset="0"/>
              </a:rPr>
              <a:t>nd</a:t>
            </a:r>
            <a:r>
              <a:rPr b="0" cap="none" dirty="0" sz="2000" i="0" kern="1200" kumimoji="0" lang="en-US" noProof="0" normalizeH="0" spc="0" strike="noStrike" u="none" smtClean="0">
                <a:ln>
                  <a:noFill/>
                </a:ln>
                <a:solidFill>
                  <a:schemeClr val="tx1"/>
                </a:solidFill>
                <a:effectLst/>
                <a:uLnTx/>
                <a:uFillTx/>
                <a:latin typeface="Times New Roman" pitchFamily="18" charset="0"/>
                <a:cs typeface="Times New Roman" pitchFamily="18" charset="0"/>
              </a:rPr>
              <a:t> Semester</a:t>
            </a:r>
            <a:endParaRPr baseline="0" b="0" cap="none" dirty="0" sz="2000" i="0" kern="1200" kumimoji="0" lang="en-US" noProof="0" normalizeH="0" spc="0" strike="noStrike" u="none" smtClean="0">
              <a:ln>
                <a:noFill/>
              </a:ln>
              <a:solidFill>
                <a:schemeClr val="tx1"/>
              </a:solidFill>
              <a:effectLst/>
              <a:uLnTx/>
              <a:uFillTx/>
              <a:latin typeface="Times New Roman" pitchFamily="18" charset="0"/>
              <a:cs typeface="Times New Roman" pitchFamily="18" charset="0"/>
            </a:endParaRPr>
          </a:p>
          <a:p>
            <a:pPr algn="ctr" defTabSz="914400" eaLnBrk="1" fontAlgn="auto" hangingPunct="1" indent="-342900" latinLnBrk="0" lvl="0" marL="342900" marR="0" rtl="0">
              <a:lnSpc>
                <a:spcPct val="100000"/>
              </a:lnSpc>
              <a:spcBef>
                <a:spcPts val="0"/>
              </a:spcBef>
              <a:spcAft>
                <a:spcPts val="0"/>
              </a:spcAft>
              <a:buClrTx/>
              <a:buSzTx/>
            </a:pPr>
            <a:r>
              <a:rPr baseline="0" b="0" cap="none" dirty="0" sz="2000" i="0" kern="1200" kumimoji="0" lang="en-US" noProof="0" normalizeH="0" spc="0" strike="noStrike" u="none" smtClean="0">
                <a:ln>
                  <a:noFill/>
                </a:ln>
                <a:solidFill>
                  <a:schemeClr val="tx1"/>
                </a:solidFill>
                <a:effectLst/>
                <a:uLnTx/>
                <a:uFillTx/>
                <a:latin typeface="Times New Roman" pitchFamily="18" charset="0"/>
                <a:cs typeface="Times New Roman" pitchFamily="18" charset="0"/>
              </a:rPr>
              <a:t>School of Health and Allied Sciences</a:t>
            </a:r>
          </a:p>
          <a:p>
            <a:pPr algn="ctr" defTabSz="914400" eaLnBrk="1" fontAlgn="auto" hangingPunct="1" indent="-342900" latinLnBrk="0" lvl="0" marL="342900" marR="0" rtl="0">
              <a:lnSpc>
                <a:spcPct val="100000"/>
              </a:lnSpc>
              <a:spcBef>
                <a:spcPts val="0"/>
              </a:spcBef>
              <a:spcAft>
                <a:spcPts val="0"/>
              </a:spcAft>
              <a:buClrTx/>
              <a:buSzTx/>
            </a:pPr>
            <a:r>
              <a:rPr baseline="0" b="0" cap="none" dirty="0" sz="2000" i="0" kern="1200" kumimoji="0" lang="en-US" noProof="0" normalizeH="0" spc="0" err="1" strike="noStrike" u="none" smtClean="0">
                <a:ln>
                  <a:noFill/>
                </a:ln>
                <a:solidFill>
                  <a:schemeClr val="tx1"/>
                </a:solidFill>
                <a:effectLst/>
                <a:uLnTx/>
                <a:uFillTx/>
                <a:latin typeface="Times New Roman" pitchFamily="18" charset="0"/>
                <a:cs typeface="Times New Roman" pitchFamily="18" charset="0"/>
              </a:rPr>
              <a:t>Pokhara</a:t>
            </a:r>
            <a:r>
              <a:rPr baseline="0" b="0" cap="none" dirty="0" sz="2000" i="0" kern="1200" kumimoji="0" lang="en-US" noProof="0" normalizeH="0" spc="0" strike="noStrike" u="none" smtClean="0">
                <a:ln>
                  <a:noFill/>
                </a:ln>
                <a:solidFill>
                  <a:schemeClr val="tx1"/>
                </a:solidFill>
                <a:effectLst/>
                <a:uLnTx/>
                <a:uFillTx/>
                <a:latin typeface="Times New Roman" pitchFamily="18" charset="0"/>
                <a:cs typeface="Times New Roman" pitchFamily="18" charset="0"/>
              </a:rPr>
              <a:t> University,</a:t>
            </a:r>
            <a:r>
              <a:rPr b="0" cap="none" dirty="0" sz="2000" i="0" kern="1200" kumimoji="0" lang="en-US" noProof="0" normalizeH="0" spc="0" strike="noStrike" u="none" smtClean="0">
                <a:ln>
                  <a:noFill/>
                </a:ln>
                <a:solidFill>
                  <a:schemeClr val="tx1"/>
                </a:solidFill>
                <a:effectLst/>
                <a:uLnTx/>
                <a:uFillTx/>
                <a:latin typeface="Times New Roman" pitchFamily="18" charset="0"/>
                <a:cs typeface="Times New Roman" pitchFamily="18" charset="0"/>
              </a:rPr>
              <a:t> </a:t>
            </a:r>
            <a:r>
              <a:rPr dirty="0" sz="2000" lang="en-US" smtClean="0">
                <a:latin typeface="Times New Roman" pitchFamily="18" charset="0"/>
                <a:cs typeface="Times New Roman" pitchFamily="18" charset="0"/>
              </a:rPr>
              <a:t>2018</a:t>
            </a:r>
            <a:endParaRPr baseline="0" b="0" cap="none" dirty="0" sz="2000" i="0" kern="1200" kumimoji="0" lang="en-US" noProof="0" normalizeH="0" spc="0" strike="noStrike" u="none">
              <a:ln>
                <a:noFill/>
              </a:ln>
              <a:solidFill>
                <a:schemeClr val="tx1"/>
              </a:solidFill>
              <a:effectLst/>
              <a:uLnTx/>
              <a:uFillTx/>
              <a:latin typeface="Times New Roman" pitchFamily="18" charset="0"/>
              <a:cs typeface="Times New Roman" pitchFamily="18" charset="0"/>
            </a:endParaRPr>
          </a:p>
        </p:txBody>
      </p:sp>
      <p:sp>
        <p:nvSpPr>
          <p:cNvPr id="1048644" name="Date Placeholder 4"/>
          <p:cNvSpPr>
            <a:spLocks noGrp="1"/>
          </p:cNvSpPr>
          <p:nvPr>
            <p:ph type="dt" sz="half" idx="10"/>
          </p:nvPr>
        </p:nvSpPr>
        <p:spPr>
          <a:xfrm>
            <a:off x="0" y="6492875"/>
            <a:ext cx="2133600" cy="365125"/>
          </a:xfrm>
        </p:spPr>
        <p:txBody>
          <a:bodyPr/>
          <a:p>
            <a:fld id="{8DB7ACA1-F25A-475A-88AD-2CC5FC657BCD}" type="datetime1">
              <a:rPr lang="en-US" smtClean="0"/>
              <a:t>7/3/2018</a:t>
            </a:fld>
            <a:endParaRPr dirty="0" lang="en-US"/>
          </a:p>
        </p:txBody>
      </p:sp>
      <p:sp>
        <p:nvSpPr>
          <p:cNvPr id="1048645" name="Title 1"/>
          <p:cNvSpPr>
            <a:spLocks noGrp="1"/>
          </p:cNvSpPr>
          <p:nvPr>
            <p:ph type="title"/>
          </p:nvPr>
        </p:nvSpPr>
        <p:spPr>
          <a:xfrm>
            <a:off x="457200" y="228600"/>
            <a:ext cx="8229600" cy="838200"/>
          </a:xfrm>
          <a:solidFill>
            <a:srgbClr val="66FF33"/>
          </a:solidFill>
          <a:ln w="57150">
            <a:solidFill>
              <a:srgbClr val="FFFF00"/>
            </a:solidFill>
          </a:ln>
          <a:effectLst>
            <a:glow rad="139700">
              <a:schemeClr val="accent2">
                <a:satMod val="175000"/>
                <a:alpha val="40000"/>
              </a:schemeClr>
            </a:glow>
            <a:outerShdw algn="ctr" blurRad="44450" dir="5400000" dist="27940">
              <a:srgbClr val="000000">
                <a:alpha val="32000"/>
              </a:srgbClr>
            </a:outerShdw>
          </a:effectLst>
          <a:scene3d>
            <a:camera prst="orthographicFront">
              <a:rot lat="0" lon="0" rev="0"/>
            </a:camera>
            <a:lightRig dir="t" rig="balanced">
              <a:rot lat="0" lon="0" rev="8700000"/>
            </a:lightRig>
          </a:scene3d>
          <a:sp3d>
            <a:bevelT w="190500" h="38100"/>
          </a:sp3d>
        </p:spPr>
        <p:txBody>
          <a:bodyPr>
            <a:noAutofit/>
          </a:bodyPr>
          <a:p>
            <a:r>
              <a:rPr b="1" dirty="0" sz="3200" lang="en-GB" smtClean="0">
                <a:solidFill>
                  <a:srgbClr val="FF0000"/>
                </a:solidFill>
                <a:latin typeface="Times New Roman" pitchFamily="18" charset="0"/>
                <a:cs typeface="Times New Roman" pitchFamily="18" charset="0"/>
              </a:rPr>
              <a:t>CRITERIA FOR INCLUSION OF WET LAND INTO RAMSAR SITE</a:t>
            </a:r>
            <a:endParaRPr b="1" dirty="0" sz="3200" lang="en-GB">
              <a:solidFill>
                <a:srgbClr val="FF0000"/>
              </a:solidFill>
              <a:latin typeface="Times New Roman" pitchFamily="18" charset="0"/>
              <a:cs typeface="Times New Roman" pitchFamily="18" charset="0"/>
            </a:endParaRPr>
          </a:p>
        </p:txBody>
      </p:sp>
    </p:spTree>
  </p:cSld>
  <p:clrMapOvr>
    <a:masterClrMapping/>
  </p:clrMapOvr>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61" name=""/>
        <p:cNvGrpSpPr/>
        <p:nvPr/>
      </p:nvGrpSpPr>
      <p:grpSpPr>
        <a:xfrm>
          <a:off x="0" y="0"/>
          <a:ext cx="0" cy="0"/>
          <a:chOff x="0" y="0"/>
          <a:chExt cx="0" cy="0"/>
        </a:xfrm>
      </p:grpSpPr>
      <p:sp>
        <p:nvSpPr>
          <p:cNvPr id="1048650" name="Content Placeholder 2"/>
          <p:cNvSpPr>
            <a:spLocks noGrp="1"/>
          </p:cNvSpPr>
          <p:nvPr>
            <p:ph idx="1"/>
          </p:nvPr>
        </p:nvSpPr>
        <p:spPr>
          <a:xfrm>
            <a:off x="457200" y="1447800"/>
            <a:ext cx="8077200" cy="4419600"/>
          </a:xfrm>
          <a:ln>
            <a:solidFill>
              <a:srgbClr val="00B0F0"/>
            </a:solidFill>
          </a:ln>
        </p:spPr>
        <p:txBody>
          <a:bodyPr>
            <a:noAutofit/>
          </a:bodyPr>
          <a:p>
            <a:pPr algn="just"/>
            <a:r>
              <a:rPr dirty="0" sz="2400" lang="en-US" smtClean="0">
                <a:latin typeface="Times New Roman" pitchFamily="18" charset="0"/>
                <a:cs typeface="Times New Roman" pitchFamily="18" charset="0"/>
              </a:rPr>
              <a:t>There are currently 168 Contracting Parties to the </a:t>
            </a:r>
            <a:r>
              <a:rPr dirty="0" sz="2400" lang="en-US" err="1" smtClean="0">
                <a:latin typeface="Times New Roman" pitchFamily="18" charset="0"/>
                <a:cs typeface="Times New Roman" pitchFamily="18" charset="0"/>
              </a:rPr>
              <a:t>Ramsar</a:t>
            </a:r>
            <a:r>
              <a:rPr dirty="0" sz="2400" lang="en-US" smtClean="0">
                <a:latin typeface="Times New Roman" pitchFamily="18" charset="0"/>
                <a:cs typeface="Times New Roman" pitchFamily="18" charset="0"/>
              </a:rPr>
              <a:t> Convention. </a:t>
            </a:r>
          </a:p>
          <a:p>
            <a:pPr algn="just"/>
            <a:r>
              <a:rPr dirty="0" sz="2400" lang="en-US" smtClean="0">
                <a:latin typeface="Times New Roman" pitchFamily="18" charset="0"/>
                <a:cs typeface="Times New Roman" pitchFamily="18" charset="0"/>
              </a:rPr>
              <a:t>The Convention uses a broad definition of wetlands as “areas of marsh, fen, </a:t>
            </a:r>
            <a:r>
              <a:rPr dirty="0" sz="2400" lang="en-US" err="1" smtClean="0">
                <a:latin typeface="Times New Roman" pitchFamily="18" charset="0"/>
                <a:cs typeface="Times New Roman" pitchFamily="18" charset="0"/>
              </a:rPr>
              <a:t>peatland</a:t>
            </a:r>
            <a:r>
              <a:rPr dirty="0" sz="2400" lang="en-US" smtClean="0">
                <a:latin typeface="Times New Roman" pitchFamily="18" charset="0"/>
                <a:cs typeface="Times New Roman" pitchFamily="18" charset="0"/>
              </a:rPr>
              <a:t> or water, whether natural or artificial, permanent or temporary, with water that is static or flowing, fresh, brackish or salt, including areas of marine water the depth of which at low tide does not exceed six </a:t>
            </a:r>
            <a:r>
              <a:rPr dirty="0" sz="2400" lang="en-US" err="1" smtClean="0">
                <a:latin typeface="Times New Roman" pitchFamily="18" charset="0"/>
                <a:cs typeface="Times New Roman" pitchFamily="18" charset="0"/>
              </a:rPr>
              <a:t>metres</a:t>
            </a:r>
            <a:r>
              <a:rPr dirty="0" sz="2400" lang="en-US" smtClean="0">
                <a:latin typeface="Times New Roman" pitchFamily="18" charset="0"/>
                <a:cs typeface="Times New Roman" pitchFamily="18" charset="0"/>
              </a:rPr>
              <a:t>”.</a:t>
            </a:r>
            <a:r>
              <a:rPr baseline="30000" dirty="0" sz="2400" lang="en-US" smtClean="0">
                <a:latin typeface="Times New Roman" pitchFamily="18" charset="0"/>
                <a:cs typeface="Times New Roman" pitchFamily="18" charset="0"/>
              </a:rPr>
              <a:t> </a:t>
            </a:r>
          </a:p>
          <a:p>
            <a:pPr algn="just"/>
            <a:r>
              <a:rPr dirty="0" sz="2400" lang="en-US" smtClean="0">
                <a:latin typeface="Times New Roman" pitchFamily="18" charset="0"/>
                <a:cs typeface="Times New Roman" pitchFamily="18" charset="0"/>
              </a:rPr>
              <a:t>Wetlands to be included on the List may incorporate riparian and coastal zones adjacent to the wetlands, and islands or bodies of marine water deeper than six </a:t>
            </a:r>
            <a:r>
              <a:rPr dirty="0" sz="2400" lang="en-US" err="1" smtClean="0">
                <a:latin typeface="Times New Roman" pitchFamily="18" charset="0"/>
                <a:cs typeface="Times New Roman" pitchFamily="18" charset="0"/>
              </a:rPr>
              <a:t>metres</a:t>
            </a:r>
            <a:r>
              <a:rPr dirty="0" sz="2400" lang="en-US" smtClean="0">
                <a:latin typeface="Times New Roman" pitchFamily="18" charset="0"/>
                <a:cs typeface="Times New Roman" pitchFamily="18" charset="0"/>
              </a:rPr>
              <a:t> at low tide lying within the wetlands.</a:t>
            </a:r>
            <a:endParaRPr dirty="0" sz="2400" lang="en-US">
              <a:latin typeface="Times New Roman" pitchFamily="18" charset="0"/>
              <a:cs typeface="Times New Roman" pitchFamily="18" charset="0"/>
            </a:endParaRPr>
          </a:p>
        </p:txBody>
      </p:sp>
      <p:sp>
        <p:nvSpPr>
          <p:cNvPr id="1048651" name="Date Placeholder 3"/>
          <p:cNvSpPr>
            <a:spLocks noGrp="1"/>
          </p:cNvSpPr>
          <p:nvPr>
            <p:ph type="dt" sz="half" idx="10"/>
          </p:nvPr>
        </p:nvSpPr>
        <p:spPr/>
        <p:txBody>
          <a:bodyPr/>
          <a:p>
            <a:fld id="{04C06559-DB1E-4566-81C8-435A2558F4BA}" type="datetime1">
              <a:rPr lang="en-US" smtClean="0"/>
              <a:t>7/3/2018</a:t>
            </a:fld>
            <a:endParaRPr lang="en-US"/>
          </a:p>
        </p:txBody>
      </p:sp>
      <p:sp>
        <p:nvSpPr>
          <p:cNvPr id="1048652" name="Slide Number Placeholder 6"/>
          <p:cNvSpPr>
            <a:spLocks noGrp="1"/>
          </p:cNvSpPr>
          <p:nvPr>
            <p:ph type="sldNum" sz="quarter" idx="12"/>
          </p:nvPr>
        </p:nvSpPr>
        <p:spPr/>
        <p:txBody>
          <a:bodyPr/>
          <a:p>
            <a:fld id="{B6F15528-21DE-4FAA-801E-634DDDAF4B2B}" type="slidenum">
              <a:rPr lang="en-US" smtClean="0"/>
              <a:t>10</a:t>
            </a:fld>
            <a:endParaRPr lang="en-US"/>
          </a:p>
        </p:txBody>
      </p:sp>
      <p:sp>
        <p:nvSpPr>
          <p:cNvPr id="1048653" name="Footer Placeholder 7"/>
          <p:cNvSpPr>
            <a:spLocks noGrp="1"/>
          </p:cNvSpPr>
          <p:nvPr>
            <p:ph type="ftr" sz="quarter" idx="11"/>
          </p:nvPr>
        </p:nvSpPr>
        <p:spPr>
          <a:xfrm>
            <a:off x="2743200" y="6356350"/>
            <a:ext cx="3276600" cy="365125"/>
          </a:xfrm>
        </p:spPr>
        <p:txBody>
          <a:bodyPr/>
          <a:p>
            <a:r>
              <a:rPr dirty="0" lang="en-US" smtClean="0"/>
              <a:t>Criteria for inclusion of wet lands into </a:t>
            </a:r>
            <a:r>
              <a:rPr dirty="0" lang="en-US" err="1" smtClean="0"/>
              <a:t>ramsar</a:t>
            </a:r>
            <a:r>
              <a:rPr dirty="0" lang="en-US" smtClean="0"/>
              <a:t> site</a:t>
            </a:r>
            <a:endParaRPr dirty="0" lang="en-US"/>
          </a:p>
        </p:txBody>
      </p:sp>
      <p:sp>
        <p:nvSpPr>
          <p:cNvPr id="1048654" name="Title 8"/>
          <p:cNvSpPr>
            <a:spLocks noGrp="1"/>
          </p:cNvSpPr>
          <p:nvPr>
            <p:ph type="title"/>
          </p:nvPr>
        </p:nvSpPr>
        <p:spPr/>
        <p:txBody>
          <a:bodyPr/>
          <a:p>
            <a:endParaRPr lang="en-US"/>
          </a:p>
        </p:txBody>
      </p:sp>
      <p:sp>
        <p:nvSpPr>
          <p:cNvPr id="1048655" name="Rectangle 2"/>
          <p:cNvSpPr txBox="1">
            <a:spLocks noRot="1" noChangeArrowheads="1"/>
          </p:cNvSpPr>
          <p:nvPr/>
        </p:nvSpPr>
        <p:spPr>
          <a:xfrm>
            <a:off x="457200" y="152400"/>
            <a:ext cx="8229600" cy="1143000"/>
          </a:xfrm>
          <a:prstGeom prst="rect"/>
          <a:solidFill>
            <a:srgbClr val="00B0F0"/>
          </a:solidFill>
          <a:ln>
            <a:solidFill>
              <a:srgbClr val="FF0000"/>
            </a:solidFill>
          </a:ln>
        </p:spPr>
        <p:txBody>
          <a:bodyPr anchor="ctr" bIns="45720" lIns="91440" rIns="91440" rtlCol="0" tIns="45720" vert="horz">
            <a:normAutofit/>
          </a:bodyPr>
          <a:p>
            <a:pPr algn="ctr" defTabSz="914400" eaLnBrk="1" fontAlgn="auto" hangingPunct="1" indent="0" latinLnBrk="0" lvl="0" marL="0" marR="0" rtl="0">
              <a:lnSpc>
                <a:spcPct val="100000"/>
              </a:lnSpc>
              <a:spcBef>
                <a:spcPct val="0"/>
              </a:spcBef>
              <a:spcAft>
                <a:spcPts val="0"/>
              </a:spcAft>
              <a:buClrTx/>
              <a:buSzTx/>
              <a:buFontTx/>
              <a:buNone/>
            </a:pPr>
            <a:r>
              <a:rPr baseline="0" b="1" cap="none" sz="4400" i="0" kern="1200" kumimoji="0" lang="en-US" noProof="0" normalizeH="0" spc="0" strike="noStrike" u="none" smtClean="0">
                <a:ln>
                  <a:noFill/>
                </a:ln>
                <a:solidFill>
                  <a:schemeClr val="tx1"/>
                </a:solidFill>
                <a:effectLst/>
                <a:uLnTx/>
                <a:uFillTx/>
                <a:latin typeface="Times New Roman" pitchFamily="18" charset="0"/>
                <a:ea typeface="+mj-ea"/>
                <a:cs typeface="Times New Roman" pitchFamily="18" charset="0"/>
              </a:rPr>
              <a:t>Ramsar sites</a:t>
            </a:r>
            <a:endParaRPr baseline="0" b="1" cap="none" dirty="0" sz="4400" i="0" kern="1200" kumimoji="0" lang="en-US" noProof="0" normalizeH="0" spc="0" strike="noStrike" u="none">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64" name=""/>
        <p:cNvGrpSpPr/>
        <p:nvPr/>
      </p:nvGrpSpPr>
      <p:grpSpPr>
        <a:xfrm>
          <a:off x="0" y="0"/>
          <a:ext cx="0" cy="0"/>
          <a:chOff x="0" y="0"/>
          <a:chExt cx="0" cy="0"/>
        </a:xfrm>
      </p:grpSpPr>
      <p:pic>
        <p:nvPicPr>
          <p:cNvPr id="2097168" name="Picture 2" descr="Ramsar Sites"/>
          <p:cNvPicPr>
            <a:picLocks noChangeAspect="1" noChangeArrowheads="1"/>
          </p:cNvPicPr>
          <p:nvPr/>
        </p:nvPicPr>
        <p:blipFill>
          <a:blip xmlns:r="http://schemas.openxmlformats.org/officeDocument/2006/relationships" r:embed="rId1"/>
          <a:srcRect/>
          <a:stretch>
            <a:fillRect/>
          </a:stretch>
        </p:blipFill>
        <p:spPr bwMode="auto">
          <a:xfrm>
            <a:off x="762000" y="152400"/>
            <a:ext cx="7620000" cy="6400800"/>
          </a:xfrm>
          <a:prstGeom prst="rect"/>
          <a:noFill/>
        </p:spPr>
      </p:pic>
      <p:sp>
        <p:nvSpPr>
          <p:cNvPr id="1048659" name="Date Placeholder 3"/>
          <p:cNvSpPr>
            <a:spLocks noGrp="1"/>
          </p:cNvSpPr>
          <p:nvPr>
            <p:ph type="dt" sz="half" idx="10"/>
          </p:nvPr>
        </p:nvSpPr>
        <p:spPr/>
        <p:txBody>
          <a:bodyPr/>
          <a:p>
            <a:fld id="{F7B2FAD6-0142-4ADB-B821-CA575FA16742}" type="datetime1">
              <a:rPr lang="en-US" smtClean="0"/>
              <a:t>7/3/2018</a:t>
            </a:fld>
            <a:endParaRPr lang="en-US"/>
          </a:p>
        </p:txBody>
      </p:sp>
      <p:sp>
        <p:nvSpPr>
          <p:cNvPr id="1048660" name="Slide Number Placeholder 4"/>
          <p:cNvSpPr>
            <a:spLocks noGrp="1"/>
          </p:cNvSpPr>
          <p:nvPr>
            <p:ph type="sldNum" sz="quarter" idx="12"/>
          </p:nvPr>
        </p:nvSpPr>
        <p:spPr/>
        <p:txBody>
          <a:bodyPr/>
          <a:p>
            <a:fld id="{B6F15528-21DE-4FAA-801E-634DDDAF4B2B}" type="slidenum">
              <a:rPr lang="en-US" smtClean="0"/>
              <a:t>11</a:t>
            </a:fld>
            <a:endParaRPr lang="en-US"/>
          </a:p>
        </p:txBody>
      </p:sp>
      <p:sp>
        <p:nvSpPr>
          <p:cNvPr id="1048661" name="Rectangle 6"/>
          <p:cNvSpPr/>
          <p:nvPr/>
        </p:nvSpPr>
        <p:spPr>
          <a:xfrm>
            <a:off x="228600" y="5410200"/>
            <a:ext cx="8458200" cy="646331"/>
          </a:xfrm>
          <a:prstGeom prst="rect"/>
        </p:spPr>
        <p:txBody>
          <a:bodyPr wrap="square">
            <a:spAutoFit/>
          </a:bodyPr>
          <a:p>
            <a:r>
              <a:rPr dirty="0" lang="en-US" smtClean="0">
                <a:latin typeface="Times New Roman" pitchFamily="18" charset="0"/>
                <a:cs typeface="Times New Roman" pitchFamily="18" charset="0"/>
              </a:rPr>
              <a:t>IUCN and UNEP-WCMC (2014). The World Database on Protected Areas (WDPA). October 2014. Cambridge, UK: UNEP-WCMC</a:t>
            </a:r>
            <a:endParaRPr dirty="0" lang="en-US">
              <a:latin typeface="Times New Roman" pitchFamily="18" charset="0"/>
              <a:cs typeface="Times New Roman" pitchFamily="18" charset="0"/>
            </a:endParaRPr>
          </a:p>
        </p:txBody>
      </p:sp>
    </p:spTree>
  </p:cSld>
  <p:clrMapOvr>
    <a:masterClrMapping/>
  </p:clrMapOvr>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65" name=""/>
        <p:cNvGrpSpPr/>
        <p:nvPr/>
      </p:nvGrpSpPr>
      <p:grpSpPr>
        <a:xfrm>
          <a:off x="0" y="0"/>
          <a:ext cx="0" cy="0"/>
          <a:chOff x="0" y="0"/>
          <a:chExt cx="0" cy="0"/>
        </a:xfrm>
      </p:grpSpPr>
      <p:pic>
        <p:nvPicPr>
          <p:cNvPr id="2097169" name="Picture 4" descr="aerial abai.JPG"/>
          <p:cNvPicPr>
            <a:picLocks noChangeAspect="1"/>
          </p:cNvPicPr>
          <p:nvPr/>
        </p:nvPicPr>
        <p:blipFill>
          <a:blip xmlns:r="http://schemas.openxmlformats.org/officeDocument/2006/relationships" r:embed="rId1" cstate="print"/>
          <a:stretch>
            <a:fillRect/>
          </a:stretch>
        </p:blipFill>
        <p:spPr>
          <a:xfrm>
            <a:off x="304800" y="381000"/>
            <a:ext cx="4191000" cy="2236946"/>
          </a:xfrm>
          <a:prstGeom prst="rect"/>
        </p:spPr>
      </p:pic>
      <p:sp>
        <p:nvSpPr>
          <p:cNvPr id="1048662" name="Title 1"/>
          <p:cNvSpPr txBox="1"/>
          <p:nvPr/>
        </p:nvSpPr>
        <p:spPr>
          <a:xfrm>
            <a:off x="381000" y="2743200"/>
            <a:ext cx="8229600" cy="1143000"/>
          </a:xfrm>
          <a:prstGeom prst="rect"/>
          <a:solidFill>
            <a:srgbClr val="FFFF00"/>
          </a:solidFill>
          <a:ln w="57150">
            <a:solidFill>
              <a:srgbClr val="66FF33"/>
            </a:solidFill>
          </a:ln>
          <a:effectLst>
            <a:glow rad="139700">
              <a:schemeClr val="accent2">
                <a:satMod val="175000"/>
                <a:alpha val="40000"/>
              </a:schemeClr>
            </a:glow>
          </a:effectLst>
        </p:spPr>
        <p:txBody>
          <a:bodyPr anchor="ctr" bIns="45720" lIns="91440" rIns="91440" rtlCol="0" tIns="45720" vert="horz">
            <a:noAutofit/>
          </a:bodyPr>
          <a:p>
            <a:pPr algn="ctr" defTabSz="914400" eaLnBrk="1" fontAlgn="auto" hangingPunct="1" indent="0" latinLnBrk="0" lvl="0" marL="0" marR="0" rtl="0">
              <a:lnSpc>
                <a:spcPct val="100000"/>
              </a:lnSpc>
              <a:spcBef>
                <a:spcPct val="0"/>
              </a:spcBef>
              <a:spcAft>
                <a:spcPts val="0"/>
              </a:spcAft>
              <a:buClrTx/>
              <a:buSzTx/>
              <a:buFontTx/>
              <a:buNone/>
            </a:pPr>
            <a:r>
              <a:rPr baseline="0" b="1" cap="none" dirty="0" sz="3200" i="0" kern="1200" kumimoji="0" lang="en-GB" noProof="0" normalizeH="0" spc="0" strike="noStrike" u="none" smtClean="0">
                <a:ln>
                  <a:noFill/>
                </a:ln>
                <a:solidFill>
                  <a:srgbClr val="FF0000"/>
                </a:solidFill>
                <a:effectLst/>
                <a:uLnTx/>
                <a:uFillTx/>
                <a:latin typeface="Times New Roman" pitchFamily="18" charset="0"/>
                <a:ea typeface="+mj-ea"/>
                <a:cs typeface="Times New Roman" pitchFamily="18" charset="0"/>
              </a:rPr>
              <a:t>CRITERIA FOR INCLUSION OF WET LAND INTO RAMSAR SITE</a:t>
            </a:r>
            <a:endParaRPr baseline="0" b="1" cap="none" dirty="0" sz="3200" i="0" kern="1200" kumimoji="0" lang="en-GB" noProof="0" normalizeH="0" spc="0" strike="noStrike" u="none">
              <a:ln>
                <a:noFill/>
              </a:ln>
              <a:solidFill>
                <a:srgbClr val="FF0000"/>
              </a:solidFill>
              <a:effectLst/>
              <a:uLnTx/>
              <a:uFillTx/>
              <a:latin typeface="Times New Roman" pitchFamily="18" charset="0"/>
              <a:ea typeface="+mj-ea"/>
              <a:cs typeface="Times New Roman" pitchFamily="18" charset="0"/>
            </a:endParaRPr>
          </a:p>
        </p:txBody>
      </p:sp>
      <p:sp>
        <p:nvSpPr>
          <p:cNvPr id="1048663" name="Date Placeholder 2"/>
          <p:cNvSpPr>
            <a:spLocks noGrp="1"/>
          </p:cNvSpPr>
          <p:nvPr>
            <p:ph type="dt" sz="half" idx="10"/>
          </p:nvPr>
        </p:nvSpPr>
        <p:spPr/>
        <p:txBody>
          <a:bodyPr/>
          <a:p>
            <a:fld id="{82CE854D-5E3D-4CD5-99BF-8E7C917FE74A}" type="datetime1">
              <a:rPr lang="en-US" smtClean="0"/>
              <a:t>7/3/2018</a:t>
            </a:fld>
            <a:endParaRPr lang="en-US"/>
          </a:p>
        </p:txBody>
      </p:sp>
      <p:sp>
        <p:nvSpPr>
          <p:cNvPr id="1048664" name="Slide Number Placeholder 3"/>
          <p:cNvSpPr>
            <a:spLocks noGrp="1"/>
          </p:cNvSpPr>
          <p:nvPr>
            <p:ph type="sldNum" sz="quarter" idx="12"/>
          </p:nvPr>
        </p:nvSpPr>
        <p:spPr/>
        <p:txBody>
          <a:bodyPr/>
          <a:p>
            <a:fld id="{B6F15528-21DE-4FAA-801E-634DDDAF4B2B}" type="slidenum">
              <a:rPr lang="en-US" smtClean="0"/>
              <a:t>12</a:t>
            </a:fld>
            <a:endParaRPr lang="en-US"/>
          </a:p>
        </p:txBody>
      </p:sp>
      <p:pic>
        <p:nvPicPr>
          <p:cNvPr id="2097170" name="Picture 6" descr="images.jpg"/>
          <p:cNvPicPr>
            <a:picLocks noChangeAspect="1"/>
          </p:cNvPicPr>
          <p:nvPr/>
        </p:nvPicPr>
        <p:blipFill>
          <a:blip xmlns:r="http://schemas.openxmlformats.org/officeDocument/2006/relationships" r:embed="rId2"/>
          <a:stretch>
            <a:fillRect/>
          </a:stretch>
        </p:blipFill>
        <p:spPr>
          <a:xfrm>
            <a:off x="4724400" y="381000"/>
            <a:ext cx="4038600" cy="2209800"/>
          </a:xfrm>
          <a:prstGeom prst="rect"/>
        </p:spPr>
      </p:pic>
      <p:pic>
        <p:nvPicPr>
          <p:cNvPr id="2097171" name="Picture 7" descr="brad7_main.jpg"/>
          <p:cNvPicPr>
            <a:picLocks noChangeAspect="1"/>
          </p:cNvPicPr>
          <p:nvPr/>
        </p:nvPicPr>
        <p:blipFill>
          <a:blip xmlns:r="http://schemas.openxmlformats.org/officeDocument/2006/relationships" r:embed="rId3"/>
          <a:stretch>
            <a:fillRect/>
          </a:stretch>
        </p:blipFill>
        <p:spPr>
          <a:xfrm>
            <a:off x="304800" y="4038600"/>
            <a:ext cx="4191000" cy="2270891"/>
          </a:xfrm>
          <a:prstGeom prst="rect"/>
        </p:spPr>
      </p:pic>
      <p:pic>
        <p:nvPicPr>
          <p:cNvPr id="2097172" name="Picture 8" descr="iStock-496650204-600x396.jpg"/>
          <p:cNvPicPr>
            <a:picLocks noChangeAspect="1"/>
          </p:cNvPicPr>
          <p:nvPr/>
        </p:nvPicPr>
        <p:blipFill>
          <a:blip xmlns:r="http://schemas.openxmlformats.org/officeDocument/2006/relationships" r:embed="rId4"/>
          <a:stretch>
            <a:fillRect/>
          </a:stretch>
        </p:blipFill>
        <p:spPr>
          <a:xfrm>
            <a:off x="4648200" y="4038600"/>
            <a:ext cx="4076700" cy="2286000"/>
          </a:xfrm>
          <a:prstGeom prst="rect"/>
        </p:spPr>
      </p:pic>
    </p:spTree>
  </p:cSld>
  <p:clrMapOvr>
    <a:masterClrMapping/>
  </p:clrMapOvr>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68" name=""/>
        <p:cNvGrpSpPr/>
        <p:nvPr/>
      </p:nvGrpSpPr>
      <p:grpSpPr>
        <a:xfrm>
          <a:off x="0" y="0"/>
          <a:ext cx="0" cy="0"/>
          <a:chOff x="0" y="0"/>
          <a:chExt cx="0" cy="0"/>
        </a:xfrm>
      </p:grpSpPr>
      <p:sp>
        <p:nvSpPr>
          <p:cNvPr id="1048668" name="Rectangle 2"/>
          <p:cNvSpPr>
            <a:spLocks noRot="1" noGrp="1" noChangeArrowheads="1"/>
          </p:cNvSpPr>
          <p:nvPr>
            <p:ph type="title"/>
          </p:nvPr>
        </p:nvSpPr>
        <p:spPr>
          <a:solidFill>
            <a:srgbClr val="92D050"/>
          </a:solidFill>
          <a:ln>
            <a:solidFill>
              <a:schemeClr val="accent1"/>
            </a:solidFill>
          </a:ln>
        </p:spPr>
        <p:txBody>
          <a:bodyPr>
            <a:normAutofit/>
          </a:bodyPr>
          <a:p>
            <a:r>
              <a:rPr b="1" dirty="0" sz="3200" lang="en-US" smtClean="0">
                <a:latin typeface="Times New Roman" pitchFamily="18" charset="0"/>
                <a:cs typeface="Times New Roman" pitchFamily="18" charset="0"/>
              </a:rPr>
              <a:t>Group A:Sites containing representative, </a:t>
            </a:r>
            <a:br>
              <a:rPr b="1" dirty="0" sz="3200" lang="en-US" smtClean="0">
                <a:latin typeface="Times New Roman" pitchFamily="18" charset="0"/>
                <a:cs typeface="Times New Roman" pitchFamily="18" charset="0"/>
              </a:rPr>
            </a:br>
            <a:r>
              <a:rPr b="1" dirty="0" sz="3200" lang="en-US" smtClean="0">
                <a:latin typeface="Times New Roman" pitchFamily="18" charset="0"/>
                <a:cs typeface="Times New Roman" pitchFamily="18" charset="0"/>
              </a:rPr>
              <a:t>rare or unique wetland types</a:t>
            </a:r>
            <a:endParaRPr dirty="0" sz="3200" lang="en-US">
              <a:latin typeface="Times New Roman" pitchFamily="18" charset="0"/>
              <a:cs typeface="Times New Roman" pitchFamily="18" charset="0"/>
            </a:endParaRPr>
          </a:p>
        </p:txBody>
      </p:sp>
      <p:sp>
        <p:nvSpPr>
          <p:cNvPr id="1048669" name="Content Placeholder 2"/>
          <p:cNvSpPr>
            <a:spLocks noGrp="1"/>
          </p:cNvSpPr>
          <p:nvPr>
            <p:ph idx="1"/>
          </p:nvPr>
        </p:nvSpPr>
        <p:spPr>
          <a:xfrm>
            <a:off x="533400" y="1600201"/>
            <a:ext cx="8077200" cy="3809999"/>
          </a:xfrm>
          <a:ln>
            <a:solidFill>
              <a:srgbClr val="00B0F0"/>
            </a:solidFill>
          </a:ln>
        </p:spPr>
        <p:txBody>
          <a:bodyPr>
            <a:normAutofit/>
          </a:bodyPr>
          <a:p>
            <a:pPr algn="just">
              <a:buNone/>
            </a:pPr>
            <a:r>
              <a:rPr dirty="0" lang="en-US" smtClean="0">
                <a:solidFill>
                  <a:srgbClr val="FF0000"/>
                </a:solidFill>
                <a:latin typeface="Times New Roman" pitchFamily="18" charset="0"/>
                <a:cs typeface="Times New Roman" pitchFamily="18" charset="0"/>
              </a:rPr>
              <a:t>Criterion 1: </a:t>
            </a:r>
          </a:p>
          <a:p>
            <a:pPr algn="just">
              <a:buNone/>
            </a:pPr>
            <a:r>
              <a:rPr dirty="0" lang="en-US" smtClean="0">
                <a:latin typeface="Times New Roman" pitchFamily="18" charset="0"/>
                <a:cs typeface="Times New Roman" pitchFamily="18" charset="0"/>
              </a:rPr>
              <a:t>    A wetland should be considered internationally important if it contains a representative, rare, or unique example of a natural or near-natural wetland type found within the appropriate </a:t>
            </a:r>
            <a:r>
              <a:rPr dirty="0" lang="en-US" err="1" smtClean="0">
                <a:latin typeface="Times New Roman" pitchFamily="18" charset="0"/>
                <a:cs typeface="Times New Roman" pitchFamily="18" charset="0"/>
              </a:rPr>
              <a:t>biogeographic</a:t>
            </a:r>
            <a:r>
              <a:rPr dirty="0" lang="en-US" smtClean="0">
                <a:latin typeface="Times New Roman" pitchFamily="18" charset="0"/>
                <a:cs typeface="Times New Roman" pitchFamily="18" charset="0"/>
              </a:rPr>
              <a:t> region.</a:t>
            </a:r>
            <a:endParaRPr dirty="0" lang="en-US">
              <a:latin typeface="Times New Roman" pitchFamily="18" charset="0"/>
              <a:cs typeface="Times New Roman" pitchFamily="18" charset="0"/>
            </a:endParaRPr>
          </a:p>
        </p:txBody>
      </p:sp>
      <p:sp>
        <p:nvSpPr>
          <p:cNvPr id="1048670" name="Date Placeholder 3"/>
          <p:cNvSpPr>
            <a:spLocks noGrp="1"/>
          </p:cNvSpPr>
          <p:nvPr>
            <p:ph type="dt" sz="half" idx="10"/>
          </p:nvPr>
        </p:nvSpPr>
        <p:spPr/>
        <p:txBody>
          <a:bodyPr/>
          <a:p>
            <a:fld id="{756D8632-E90F-46D5-A578-6DFBE44FB77E}" type="datetime1">
              <a:rPr lang="en-US" smtClean="0"/>
              <a:t>7/3/2018</a:t>
            </a:fld>
            <a:endParaRPr lang="en-US"/>
          </a:p>
        </p:txBody>
      </p:sp>
      <p:sp>
        <p:nvSpPr>
          <p:cNvPr id="1048671" name="Slide Number Placeholder 5"/>
          <p:cNvSpPr>
            <a:spLocks noGrp="1"/>
          </p:cNvSpPr>
          <p:nvPr>
            <p:ph type="sldNum" sz="quarter" idx="12"/>
          </p:nvPr>
        </p:nvSpPr>
        <p:spPr/>
        <p:txBody>
          <a:bodyPr/>
          <a:p>
            <a:fld id="{B6F15528-21DE-4FAA-801E-634DDDAF4B2B}" type="slidenum">
              <a:rPr lang="en-US" smtClean="0"/>
              <a:t>13</a:t>
            </a:fld>
            <a:endParaRPr lang="en-US"/>
          </a:p>
        </p:txBody>
      </p:sp>
      <p:sp>
        <p:nvSpPr>
          <p:cNvPr id="1048672" name="Footer Placeholder 6"/>
          <p:cNvSpPr>
            <a:spLocks noGrp="1"/>
          </p:cNvSpPr>
          <p:nvPr>
            <p:ph type="ftr" sz="quarter" idx="11"/>
          </p:nvPr>
        </p:nvSpPr>
        <p:spPr>
          <a:xfrm>
            <a:off x="2590800" y="6356350"/>
            <a:ext cx="3429000" cy="365125"/>
          </a:xfrm>
        </p:spPr>
        <p:txBody>
          <a:bodyPr/>
          <a:p>
            <a:r>
              <a:rPr dirty="0" lang="en-US" smtClean="0"/>
              <a:t>Criteria for inclusion of wet lands into </a:t>
            </a:r>
            <a:r>
              <a:rPr dirty="0" lang="en-US" err="1" smtClean="0"/>
              <a:t>ramsar</a:t>
            </a:r>
            <a:r>
              <a:rPr dirty="0" lang="en-US" smtClean="0"/>
              <a:t> site</a:t>
            </a:r>
            <a:endParaRPr dirty="0" lang="en-US"/>
          </a:p>
        </p:txBody>
      </p:sp>
    </p:spTree>
  </p:cSld>
  <p:clrMapOvr>
    <a:masterClrMapping/>
  </p:clrMapOvr>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71" name=""/>
        <p:cNvGrpSpPr/>
        <p:nvPr/>
      </p:nvGrpSpPr>
      <p:grpSpPr>
        <a:xfrm>
          <a:off x="0" y="0"/>
          <a:ext cx="0" cy="0"/>
          <a:chOff x="0" y="0"/>
          <a:chExt cx="0" cy="0"/>
        </a:xfrm>
      </p:grpSpPr>
      <p:sp>
        <p:nvSpPr>
          <p:cNvPr id="1048676" name="Rectangle 2"/>
          <p:cNvSpPr>
            <a:spLocks noRot="1" noGrp="1" noChangeArrowheads="1"/>
          </p:cNvSpPr>
          <p:nvPr>
            <p:ph type="title"/>
          </p:nvPr>
        </p:nvSpPr>
        <p:spPr>
          <a:solidFill>
            <a:srgbClr val="92D050"/>
          </a:solidFill>
          <a:ln>
            <a:solidFill>
              <a:schemeClr val="accent1"/>
            </a:solidFill>
          </a:ln>
        </p:spPr>
        <p:txBody>
          <a:bodyPr>
            <a:normAutofit fontScale="90000"/>
          </a:bodyPr>
          <a:p>
            <a:pPr algn="just"/>
            <a:r>
              <a:rPr b="1" dirty="0" sz="3200" lang="en-US" smtClean="0">
                <a:latin typeface="Times New Roman" pitchFamily="18" charset="0"/>
                <a:cs typeface="Times New Roman" pitchFamily="18" charset="0"/>
              </a:rPr>
              <a:t>Group B: Sites of international importance for </a:t>
            </a:r>
            <a:br>
              <a:rPr b="1" dirty="0" sz="3200" lang="en-US" smtClean="0">
                <a:latin typeface="Times New Roman" pitchFamily="18" charset="0"/>
                <a:cs typeface="Times New Roman" pitchFamily="18" charset="0"/>
              </a:rPr>
            </a:br>
            <a:r>
              <a:rPr b="1" dirty="0" sz="3200" lang="en-US" smtClean="0">
                <a:latin typeface="Times New Roman" pitchFamily="18" charset="0"/>
                <a:cs typeface="Times New Roman" pitchFamily="18" charset="0"/>
              </a:rPr>
              <a:t>conserving biological diversity</a:t>
            </a:r>
            <a:endParaRPr dirty="0" sz="3200" lang="en-US">
              <a:latin typeface="Times New Roman" pitchFamily="18" charset="0"/>
              <a:cs typeface="Times New Roman" pitchFamily="18" charset="0"/>
            </a:endParaRPr>
          </a:p>
        </p:txBody>
      </p:sp>
      <p:sp>
        <p:nvSpPr>
          <p:cNvPr id="1048677" name="Content Placeholder 2"/>
          <p:cNvSpPr>
            <a:spLocks noGrp="1"/>
          </p:cNvSpPr>
          <p:nvPr>
            <p:ph idx="1"/>
          </p:nvPr>
        </p:nvSpPr>
        <p:spPr>
          <a:xfrm>
            <a:off x="457200" y="1600201"/>
            <a:ext cx="8077200" cy="3809999"/>
          </a:xfrm>
          <a:ln>
            <a:solidFill>
              <a:srgbClr val="00B0F0"/>
            </a:solidFill>
          </a:ln>
        </p:spPr>
        <p:txBody>
          <a:bodyPr>
            <a:normAutofit/>
          </a:bodyPr>
          <a:p>
            <a:pPr algn="just">
              <a:buNone/>
            </a:pPr>
            <a:r>
              <a:rPr b="1" dirty="0" lang="en-US" smtClean="0">
                <a:latin typeface="Times New Roman" pitchFamily="18" charset="0"/>
                <a:cs typeface="Times New Roman" pitchFamily="18" charset="0"/>
              </a:rPr>
              <a:t>   Criteria based on species and ecological communities</a:t>
            </a:r>
            <a:endParaRPr dirty="0" lang="en-US" smtClean="0">
              <a:latin typeface="Times New Roman" pitchFamily="18" charset="0"/>
              <a:cs typeface="Times New Roman" pitchFamily="18" charset="0"/>
            </a:endParaRPr>
          </a:p>
          <a:p>
            <a:pPr algn="just">
              <a:buNone/>
            </a:pPr>
            <a:endParaRPr dirty="0" lang="en-US">
              <a:latin typeface="Times New Roman" pitchFamily="18" charset="0"/>
              <a:cs typeface="Times New Roman" pitchFamily="18" charset="0"/>
            </a:endParaRPr>
          </a:p>
        </p:txBody>
      </p:sp>
      <p:sp>
        <p:nvSpPr>
          <p:cNvPr id="1048678" name="Date Placeholder 3"/>
          <p:cNvSpPr>
            <a:spLocks noGrp="1"/>
          </p:cNvSpPr>
          <p:nvPr>
            <p:ph type="dt" sz="half" idx="10"/>
          </p:nvPr>
        </p:nvSpPr>
        <p:spPr/>
        <p:txBody>
          <a:bodyPr/>
          <a:p>
            <a:fld id="{888742F8-B17A-4E93-89C3-F65ED10E5E92}" type="datetime1">
              <a:rPr lang="en-US" smtClean="0"/>
              <a:t>7/3/2018</a:t>
            </a:fld>
            <a:endParaRPr lang="en-US"/>
          </a:p>
        </p:txBody>
      </p:sp>
      <p:sp>
        <p:nvSpPr>
          <p:cNvPr id="1048679" name="Slide Number Placeholder 5"/>
          <p:cNvSpPr>
            <a:spLocks noGrp="1"/>
          </p:cNvSpPr>
          <p:nvPr>
            <p:ph type="sldNum" sz="quarter" idx="12"/>
          </p:nvPr>
        </p:nvSpPr>
        <p:spPr/>
        <p:txBody>
          <a:bodyPr/>
          <a:p>
            <a:fld id="{B6F15528-21DE-4FAA-801E-634DDDAF4B2B}" type="slidenum">
              <a:rPr lang="en-US" smtClean="0"/>
              <a:t>14</a:t>
            </a:fld>
            <a:endParaRPr lang="en-US"/>
          </a:p>
        </p:txBody>
      </p:sp>
      <p:sp>
        <p:nvSpPr>
          <p:cNvPr id="1048680" name="Footer Placeholder 6"/>
          <p:cNvSpPr>
            <a:spLocks noGrp="1"/>
          </p:cNvSpPr>
          <p:nvPr>
            <p:ph type="ftr" sz="quarter" idx="11"/>
          </p:nvPr>
        </p:nvSpPr>
        <p:spPr>
          <a:xfrm>
            <a:off x="2895600" y="6356350"/>
            <a:ext cx="3352800" cy="365125"/>
          </a:xfrm>
        </p:spPr>
        <p:txBody>
          <a:bodyPr/>
          <a:p>
            <a:r>
              <a:rPr dirty="0" lang="en-US" smtClean="0"/>
              <a:t>Criteria for inclusion of wet lands into </a:t>
            </a:r>
            <a:r>
              <a:rPr dirty="0" lang="en-US" err="1" smtClean="0"/>
              <a:t>ramsar</a:t>
            </a:r>
            <a:r>
              <a:rPr dirty="0" lang="en-US" smtClean="0"/>
              <a:t> site</a:t>
            </a:r>
            <a:endParaRPr dirty="0" lang="en-US"/>
          </a:p>
        </p:txBody>
      </p:sp>
    </p:spTree>
  </p:cSld>
  <p:clrMapOvr>
    <a:masterClrMapping/>
  </p:clrMapOvr>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74" name=""/>
        <p:cNvGrpSpPr/>
        <p:nvPr/>
      </p:nvGrpSpPr>
      <p:grpSpPr>
        <a:xfrm>
          <a:off x="0" y="0"/>
          <a:ext cx="0" cy="0"/>
          <a:chOff x="0" y="0"/>
          <a:chExt cx="0" cy="0"/>
        </a:xfrm>
      </p:grpSpPr>
      <p:sp>
        <p:nvSpPr>
          <p:cNvPr id="1048684" name="Rectangle 2"/>
          <p:cNvSpPr>
            <a:spLocks noRot="1" noGrp="1" noChangeArrowheads="1"/>
          </p:cNvSpPr>
          <p:nvPr>
            <p:ph type="title"/>
          </p:nvPr>
        </p:nvSpPr>
        <p:spPr>
          <a:xfrm>
            <a:off x="457200" y="274638"/>
            <a:ext cx="8229600" cy="1020762"/>
          </a:xfrm>
          <a:solidFill>
            <a:srgbClr val="92D050"/>
          </a:solidFill>
          <a:ln>
            <a:solidFill>
              <a:schemeClr val="accent1"/>
            </a:solidFill>
          </a:ln>
        </p:spPr>
        <p:txBody>
          <a:bodyPr>
            <a:normAutofit fontScale="90000"/>
          </a:bodyPr>
          <a:p>
            <a:r>
              <a:rPr b="1" dirty="0" sz="3200" lang="en-US" smtClean="0">
                <a:latin typeface="Times New Roman" pitchFamily="18" charset="0"/>
                <a:cs typeface="Times New Roman" pitchFamily="18" charset="0"/>
              </a:rPr>
              <a:t>Group B: Sites of international importance for </a:t>
            </a:r>
            <a:br>
              <a:rPr b="1" dirty="0" sz="3200" lang="en-US" smtClean="0">
                <a:latin typeface="Times New Roman" pitchFamily="18" charset="0"/>
                <a:cs typeface="Times New Roman" pitchFamily="18" charset="0"/>
              </a:rPr>
            </a:br>
            <a:r>
              <a:rPr b="1" dirty="0" sz="3200" lang="en-US" smtClean="0">
                <a:latin typeface="Times New Roman" pitchFamily="18" charset="0"/>
                <a:cs typeface="Times New Roman" pitchFamily="18" charset="0"/>
              </a:rPr>
              <a:t>conserving biological diversity</a:t>
            </a:r>
            <a:endParaRPr dirty="0" sz="3200" lang="en-US">
              <a:latin typeface="Times New Roman" pitchFamily="18" charset="0"/>
              <a:cs typeface="Times New Roman" pitchFamily="18" charset="0"/>
            </a:endParaRPr>
          </a:p>
        </p:txBody>
      </p:sp>
      <p:sp>
        <p:nvSpPr>
          <p:cNvPr id="1048685" name="Content Placeholder 2"/>
          <p:cNvSpPr>
            <a:spLocks noGrp="1"/>
          </p:cNvSpPr>
          <p:nvPr>
            <p:ph idx="1"/>
          </p:nvPr>
        </p:nvSpPr>
        <p:spPr>
          <a:xfrm>
            <a:off x="533400" y="1447800"/>
            <a:ext cx="8077200" cy="4648199"/>
          </a:xfrm>
          <a:ln>
            <a:solidFill>
              <a:srgbClr val="00B0F0"/>
            </a:solidFill>
          </a:ln>
        </p:spPr>
        <p:txBody>
          <a:bodyPr>
            <a:noAutofit/>
          </a:bodyPr>
          <a:p>
            <a:pPr algn="just">
              <a:buNone/>
            </a:pPr>
            <a:r>
              <a:rPr b="1" dirty="0" sz="2400" i="1" lang="en-US" smtClean="0">
                <a:solidFill>
                  <a:srgbClr val="3333FF"/>
                </a:solidFill>
                <a:latin typeface="Times New Roman" pitchFamily="18" charset="0"/>
                <a:cs typeface="Times New Roman" pitchFamily="18" charset="0"/>
              </a:rPr>
              <a:t>Criteria based on species and ecological communities</a:t>
            </a:r>
          </a:p>
          <a:p>
            <a:pPr algn="just">
              <a:buNone/>
            </a:pPr>
            <a:r>
              <a:rPr dirty="0" sz="2400" lang="en-US" smtClean="0">
                <a:solidFill>
                  <a:srgbClr val="FF0000"/>
                </a:solidFill>
                <a:latin typeface="Times New Roman" pitchFamily="18" charset="0"/>
                <a:cs typeface="Times New Roman" pitchFamily="18" charset="0"/>
              </a:rPr>
              <a:t>Criterion 2: </a:t>
            </a:r>
            <a:r>
              <a:rPr dirty="0" sz="2400" lang="en-US" smtClean="0">
                <a:latin typeface="Times New Roman" pitchFamily="18" charset="0"/>
                <a:cs typeface="Times New Roman" pitchFamily="18" charset="0"/>
              </a:rPr>
              <a:t>A wetland should be considered internationally important if it supports vulnerable, endangered, or critically endangered species or threatened ecological communities. </a:t>
            </a:r>
          </a:p>
          <a:p>
            <a:pPr algn="just">
              <a:buNone/>
            </a:pPr>
            <a:r>
              <a:rPr dirty="0" sz="2400" lang="en-US" smtClean="0">
                <a:solidFill>
                  <a:srgbClr val="FF0000"/>
                </a:solidFill>
                <a:latin typeface="Times New Roman" pitchFamily="18" charset="0"/>
                <a:cs typeface="Times New Roman" pitchFamily="18" charset="0"/>
              </a:rPr>
              <a:t>Criterion 3: </a:t>
            </a:r>
            <a:r>
              <a:rPr dirty="0" sz="2400" lang="en-US" smtClean="0">
                <a:latin typeface="Times New Roman" pitchFamily="18" charset="0"/>
                <a:cs typeface="Times New Roman" pitchFamily="18" charset="0"/>
              </a:rPr>
              <a:t>A wetland should be considered internationally important if it supports populations of plant and/or animal species important for maintaining the biological diversity of a particular </a:t>
            </a:r>
            <a:r>
              <a:rPr dirty="0" sz="2400" lang="en-US" err="1" smtClean="0">
                <a:latin typeface="Times New Roman" pitchFamily="18" charset="0"/>
                <a:cs typeface="Times New Roman" pitchFamily="18" charset="0"/>
              </a:rPr>
              <a:t>biogeographic</a:t>
            </a:r>
            <a:r>
              <a:rPr dirty="0" sz="2400" lang="en-US" smtClean="0">
                <a:latin typeface="Times New Roman" pitchFamily="18" charset="0"/>
                <a:cs typeface="Times New Roman" pitchFamily="18" charset="0"/>
              </a:rPr>
              <a:t> region. </a:t>
            </a:r>
          </a:p>
          <a:p>
            <a:pPr algn="just">
              <a:buNone/>
            </a:pPr>
            <a:r>
              <a:rPr dirty="0" sz="2400" lang="en-US" smtClean="0">
                <a:solidFill>
                  <a:srgbClr val="FF0000"/>
                </a:solidFill>
                <a:latin typeface="Times New Roman" pitchFamily="18" charset="0"/>
                <a:cs typeface="Times New Roman" pitchFamily="18" charset="0"/>
              </a:rPr>
              <a:t>Criterion 4: </a:t>
            </a:r>
            <a:r>
              <a:rPr dirty="0" sz="2400" lang="en-US" smtClean="0">
                <a:latin typeface="Times New Roman" pitchFamily="18" charset="0"/>
                <a:cs typeface="Times New Roman" pitchFamily="18" charset="0"/>
              </a:rPr>
              <a:t>A wetland should be considered internationally important if it supports plant and/or animal species at a critical stage in their life cycles, or provides refuge during adverse conditions.</a:t>
            </a:r>
          </a:p>
          <a:p>
            <a:pPr algn="just">
              <a:buNone/>
            </a:pPr>
            <a:endParaRPr dirty="0" sz="2400" lang="en-US">
              <a:latin typeface="Times New Roman" pitchFamily="18" charset="0"/>
              <a:cs typeface="Times New Roman" pitchFamily="18" charset="0"/>
            </a:endParaRPr>
          </a:p>
        </p:txBody>
      </p:sp>
      <p:sp>
        <p:nvSpPr>
          <p:cNvPr id="1048686" name="Date Placeholder 3"/>
          <p:cNvSpPr>
            <a:spLocks noGrp="1"/>
          </p:cNvSpPr>
          <p:nvPr>
            <p:ph type="dt" sz="half" idx="10"/>
          </p:nvPr>
        </p:nvSpPr>
        <p:spPr/>
        <p:txBody>
          <a:bodyPr/>
          <a:p>
            <a:fld id="{4F08DEB2-4D7E-4AFA-BCEE-9FE546DD117E}" type="datetime1">
              <a:rPr lang="en-US" smtClean="0"/>
              <a:t>7/3/2018</a:t>
            </a:fld>
            <a:endParaRPr lang="en-US"/>
          </a:p>
        </p:txBody>
      </p:sp>
      <p:sp>
        <p:nvSpPr>
          <p:cNvPr id="1048687" name="Slide Number Placeholder 5"/>
          <p:cNvSpPr>
            <a:spLocks noGrp="1"/>
          </p:cNvSpPr>
          <p:nvPr>
            <p:ph type="sldNum" sz="quarter" idx="12"/>
          </p:nvPr>
        </p:nvSpPr>
        <p:spPr/>
        <p:txBody>
          <a:bodyPr/>
          <a:p>
            <a:fld id="{B6F15528-21DE-4FAA-801E-634DDDAF4B2B}" type="slidenum">
              <a:rPr lang="en-US" smtClean="0"/>
              <a:t>15</a:t>
            </a:fld>
            <a:endParaRPr lang="en-US"/>
          </a:p>
        </p:txBody>
      </p:sp>
      <p:sp>
        <p:nvSpPr>
          <p:cNvPr id="1048688" name="Footer Placeholder 6"/>
          <p:cNvSpPr>
            <a:spLocks noGrp="1"/>
          </p:cNvSpPr>
          <p:nvPr>
            <p:ph type="ftr" sz="quarter" idx="11"/>
          </p:nvPr>
        </p:nvSpPr>
        <p:spPr>
          <a:xfrm>
            <a:off x="2819400" y="6356350"/>
            <a:ext cx="3352800" cy="365125"/>
          </a:xfrm>
        </p:spPr>
        <p:txBody>
          <a:bodyPr/>
          <a:p>
            <a:r>
              <a:rPr dirty="0" lang="en-US" smtClean="0"/>
              <a:t>Criteria for inclusion of wet lands into </a:t>
            </a:r>
            <a:r>
              <a:rPr dirty="0" lang="en-US" err="1" smtClean="0"/>
              <a:t>ramsar</a:t>
            </a:r>
            <a:r>
              <a:rPr dirty="0" lang="en-US" smtClean="0"/>
              <a:t> site</a:t>
            </a:r>
            <a:endParaRPr dirty="0" lang="en-US"/>
          </a:p>
        </p:txBody>
      </p:sp>
    </p:spTree>
  </p:cSld>
  <p:clrMapOvr>
    <a:masterClrMapping/>
  </p:clrMapOvr>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77" name=""/>
        <p:cNvGrpSpPr/>
        <p:nvPr/>
      </p:nvGrpSpPr>
      <p:grpSpPr>
        <a:xfrm>
          <a:off x="0" y="0"/>
          <a:ext cx="0" cy="0"/>
          <a:chOff x="0" y="0"/>
          <a:chExt cx="0" cy="0"/>
        </a:xfrm>
      </p:grpSpPr>
      <p:sp>
        <p:nvSpPr>
          <p:cNvPr id="1048692" name="Rectangle 2"/>
          <p:cNvSpPr>
            <a:spLocks noRot="1" noGrp="1" noChangeArrowheads="1"/>
          </p:cNvSpPr>
          <p:nvPr>
            <p:ph type="title"/>
          </p:nvPr>
        </p:nvSpPr>
        <p:spPr>
          <a:solidFill>
            <a:srgbClr val="92D050"/>
          </a:solidFill>
          <a:ln>
            <a:solidFill>
              <a:schemeClr val="accent1"/>
            </a:solidFill>
          </a:ln>
        </p:spPr>
        <p:txBody>
          <a:bodyPr>
            <a:normAutofit fontScale="90000"/>
          </a:bodyPr>
          <a:p>
            <a:r>
              <a:rPr b="1" dirty="0" sz="3200" lang="en-US" smtClean="0">
                <a:latin typeface="Times New Roman" pitchFamily="18" charset="0"/>
                <a:cs typeface="Times New Roman" pitchFamily="18" charset="0"/>
              </a:rPr>
              <a:t>Group B: Sites of international importance for </a:t>
            </a:r>
            <a:br>
              <a:rPr b="1" dirty="0" sz="3200" lang="en-US" smtClean="0">
                <a:latin typeface="Times New Roman" pitchFamily="18" charset="0"/>
                <a:cs typeface="Times New Roman" pitchFamily="18" charset="0"/>
              </a:rPr>
            </a:br>
            <a:r>
              <a:rPr b="1" dirty="0" sz="3200" lang="en-US" smtClean="0">
                <a:latin typeface="Times New Roman" pitchFamily="18" charset="0"/>
                <a:cs typeface="Times New Roman" pitchFamily="18" charset="0"/>
              </a:rPr>
              <a:t>conserving biological diversity</a:t>
            </a:r>
            <a:endParaRPr dirty="0" sz="3200" lang="en-US">
              <a:latin typeface="Times New Roman" pitchFamily="18" charset="0"/>
              <a:cs typeface="Times New Roman" pitchFamily="18" charset="0"/>
            </a:endParaRPr>
          </a:p>
        </p:txBody>
      </p:sp>
      <p:sp>
        <p:nvSpPr>
          <p:cNvPr id="1048693" name="Content Placeholder 2"/>
          <p:cNvSpPr>
            <a:spLocks noGrp="1"/>
          </p:cNvSpPr>
          <p:nvPr>
            <p:ph idx="1"/>
          </p:nvPr>
        </p:nvSpPr>
        <p:spPr>
          <a:xfrm>
            <a:off x="457200" y="1600201"/>
            <a:ext cx="8077200" cy="3809999"/>
          </a:xfrm>
          <a:ln>
            <a:solidFill>
              <a:srgbClr val="00B0F0"/>
            </a:solidFill>
          </a:ln>
        </p:spPr>
        <p:txBody>
          <a:bodyPr>
            <a:normAutofit fontScale="93750" lnSpcReduction="10000"/>
          </a:bodyPr>
          <a:p>
            <a:pPr algn="just">
              <a:buNone/>
            </a:pPr>
            <a:r>
              <a:rPr b="1" dirty="0" i="1" lang="en-US" smtClean="0">
                <a:solidFill>
                  <a:srgbClr val="3333FF"/>
                </a:solidFill>
                <a:latin typeface="Times New Roman" pitchFamily="18" charset="0"/>
                <a:cs typeface="Times New Roman" pitchFamily="18" charset="0"/>
              </a:rPr>
              <a:t>Specific criteria based on </a:t>
            </a:r>
            <a:r>
              <a:rPr b="1" dirty="0" i="1" lang="en-US" err="1" smtClean="0">
                <a:solidFill>
                  <a:srgbClr val="3333FF"/>
                </a:solidFill>
                <a:latin typeface="Times New Roman" pitchFamily="18" charset="0"/>
                <a:cs typeface="Times New Roman" pitchFamily="18" charset="0"/>
              </a:rPr>
              <a:t>waterbirds</a:t>
            </a:r>
            <a:r>
              <a:rPr b="1" dirty="0" i="1" lang="en-US" smtClean="0">
                <a:solidFill>
                  <a:srgbClr val="3333FF"/>
                </a:solidFill>
                <a:latin typeface="Times New Roman" pitchFamily="18" charset="0"/>
                <a:cs typeface="Times New Roman" pitchFamily="18" charset="0"/>
              </a:rPr>
              <a:t> </a:t>
            </a:r>
          </a:p>
          <a:p>
            <a:pPr algn="just">
              <a:buNone/>
            </a:pPr>
            <a:r>
              <a:rPr dirty="0" lang="en-US" smtClean="0">
                <a:solidFill>
                  <a:srgbClr val="FF0000"/>
                </a:solidFill>
                <a:latin typeface="Times New Roman" pitchFamily="18" charset="0"/>
                <a:cs typeface="Times New Roman" pitchFamily="18" charset="0"/>
              </a:rPr>
              <a:t>Criterion 5: </a:t>
            </a:r>
            <a:r>
              <a:rPr dirty="0" lang="en-US" smtClean="0">
                <a:latin typeface="Times New Roman" pitchFamily="18" charset="0"/>
                <a:cs typeface="Times New Roman" pitchFamily="18" charset="0"/>
              </a:rPr>
              <a:t>A wetland should be considered internationally important if it regularly supports 20,000 or more </a:t>
            </a:r>
            <a:r>
              <a:rPr dirty="0" lang="en-US" err="1" smtClean="0">
                <a:latin typeface="Times New Roman" pitchFamily="18" charset="0"/>
                <a:cs typeface="Times New Roman" pitchFamily="18" charset="0"/>
              </a:rPr>
              <a:t>waterbirds</a:t>
            </a:r>
            <a:r>
              <a:rPr dirty="0" lang="en-US" smtClean="0">
                <a:latin typeface="Times New Roman" pitchFamily="18" charset="0"/>
                <a:cs typeface="Times New Roman" pitchFamily="18" charset="0"/>
              </a:rPr>
              <a:t>. </a:t>
            </a:r>
          </a:p>
          <a:p>
            <a:pPr algn="just">
              <a:buNone/>
            </a:pPr>
            <a:r>
              <a:rPr dirty="0" lang="en-US" smtClean="0">
                <a:solidFill>
                  <a:srgbClr val="FF0000"/>
                </a:solidFill>
                <a:latin typeface="Times New Roman" pitchFamily="18" charset="0"/>
                <a:cs typeface="Times New Roman" pitchFamily="18" charset="0"/>
              </a:rPr>
              <a:t>Criterion 6: </a:t>
            </a:r>
            <a:r>
              <a:rPr dirty="0" lang="en-US" smtClean="0">
                <a:latin typeface="Times New Roman" pitchFamily="18" charset="0"/>
                <a:cs typeface="Times New Roman" pitchFamily="18" charset="0"/>
              </a:rPr>
              <a:t>A wetland should be considered internationally important if it regularly supports 1% of the individuals in a population of one species or subspecies of </a:t>
            </a:r>
            <a:r>
              <a:rPr dirty="0" lang="en-US" err="1" smtClean="0">
                <a:latin typeface="Times New Roman" pitchFamily="18" charset="0"/>
                <a:cs typeface="Times New Roman" pitchFamily="18" charset="0"/>
              </a:rPr>
              <a:t>waterbird</a:t>
            </a:r>
            <a:r>
              <a:rPr dirty="0" lang="en-US" smtClean="0">
                <a:latin typeface="Times New Roman" pitchFamily="18" charset="0"/>
                <a:cs typeface="Times New Roman" pitchFamily="18" charset="0"/>
              </a:rPr>
              <a:t>.</a:t>
            </a:r>
            <a:endParaRPr dirty="0" lang="en-US">
              <a:latin typeface="Times New Roman" pitchFamily="18" charset="0"/>
              <a:cs typeface="Times New Roman" pitchFamily="18" charset="0"/>
            </a:endParaRPr>
          </a:p>
        </p:txBody>
      </p:sp>
      <p:sp>
        <p:nvSpPr>
          <p:cNvPr id="1048694" name="Date Placeholder 3"/>
          <p:cNvSpPr>
            <a:spLocks noGrp="1"/>
          </p:cNvSpPr>
          <p:nvPr>
            <p:ph type="dt" sz="half" idx="10"/>
          </p:nvPr>
        </p:nvSpPr>
        <p:spPr/>
        <p:txBody>
          <a:bodyPr/>
          <a:p>
            <a:fld id="{DB1F15D5-4E2E-4389-B858-105FE59F057D}" type="datetime1">
              <a:rPr lang="en-US" smtClean="0"/>
              <a:t>7/3/2018</a:t>
            </a:fld>
            <a:endParaRPr lang="en-US"/>
          </a:p>
        </p:txBody>
      </p:sp>
      <p:sp>
        <p:nvSpPr>
          <p:cNvPr id="1048695" name="Slide Number Placeholder 5"/>
          <p:cNvSpPr>
            <a:spLocks noGrp="1"/>
          </p:cNvSpPr>
          <p:nvPr>
            <p:ph type="sldNum" sz="quarter" idx="12"/>
          </p:nvPr>
        </p:nvSpPr>
        <p:spPr/>
        <p:txBody>
          <a:bodyPr/>
          <a:p>
            <a:fld id="{B6F15528-21DE-4FAA-801E-634DDDAF4B2B}" type="slidenum">
              <a:rPr lang="en-US" smtClean="0"/>
              <a:t>16</a:t>
            </a:fld>
            <a:endParaRPr lang="en-US"/>
          </a:p>
        </p:txBody>
      </p:sp>
      <p:sp>
        <p:nvSpPr>
          <p:cNvPr id="1048696" name="Footer Placeholder 6"/>
          <p:cNvSpPr>
            <a:spLocks noGrp="1"/>
          </p:cNvSpPr>
          <p:nvPr>
            <p:ph type="ftr" sz="quarter" idx="11"/>
          </p:nvPr>
        </p:nvSpPr>
        <p:spPr>
          <a:xfrm>
            <a:off x="2819400" y="6356350"/>
            <a:ext cx="3429000" cy="365125"/>
          </a:xfrm>
        </p:spPr>
        <p:txBody>
          <a:bodyPr/>
          <a:p>
            <a:r>
              <a:rPr dirty="0" lang="en-US" smtClean="0"/>
              <a:t>Criteria for inclusion of wet lands into </a:t>
            </a:r>
            <a:r>
              <a:rPr dirty="0" lang="en-US" err="1" smtClean="0"/>
              <a:t>ramsar</a:t>
            </a:r>
            <a:r>
              <a:rPr dirty="0" lang="en-US" smtClean="0"/>
              <a:t> site</a:t>
            </a:r>
            <a:endParaRPr dirty="0" lang="en-US"/>
          </a:p>
        </p:txBody>
      </p:sp>
    </p:spTree>
  </p:cSld>
  <p:clrMapOvr>
    <a:masterClrMapping/>
  </p:clrMapOvr>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80" name=""/>
        <p:cNvGrpSpPr/>
        <p:nvPr/>
      </p:nvGrpSpPr>
      <p:grpSpPr>
        <a:xfrm>
          <a:off x="0" y="0"/>
          <a:ext cx="0" cy="0"/>
          <a:chOff x="0" y="0"/>
          <a:chExt cx="0" cy="0"/>
        </a:xfrm>
      </p:grpSpPr>
      <p:sp>
        <p:nvSpPr>
          <p:cNvPr id="1048700" name="Rectangle 2"/>
          <p:cNvSpPr>
            <a:spLocks noRot="1" noGrp="1" noChangeArrowheads="1"/>
          </p:cNvSpPr>
          <p:nvPr>
            <p:ph type="title"/>
          </p:nvPr>
        </p:nvSpPr>
        <p:spPr>
          <a:solidFill>
            <a:srgbClr val="92D050"/>
          </a:solidFill>
          <a:ln>
            <a:solidFill>
              <a:schemeClr val="accent1"/>
            </a:solidFill>
          </a:ln>
        </p:spPr>
        <p:txBody>
          <a:bodyPr>
            <a:normAutofit fontScale="90000"/>
          </a:bodyPr>
          <a:p>
            <a:r>
              <a:rPr b="1" dirty="0" sz="3200" lang="en-US" smtClean="0">
                <a:latin typeface="Times New Roman" pitchFamily="18" charset="0"/>
                <a:cs typeface="Times New Roman" pitchFamily="18" charset="0"/>
              </a:rPr>
              <a:t>Group B: Sites of international importance for </a:t>
            </a:r>
            <a:br>
              <a:rPr b="1" dirty="0" sz="3200" lang="en-US" smtClean="0">
                <a:latin typeface="Times New Roman" pitchFamily="18" charset="0"/>
                <a:cs typeface="Times New Roman" pitchFamily="18" charset="0"/>
              </a:rPr>
            </a:br>
            <a:r>
              <a:rPr b="1" dirty="0" sz="3200" lang="en-US" smtClean="0">
                <a:latin typeface="Times New Roman" pitchFamily="18" charset="0"/>
                <a:cs typeface="Times New Roman" pitchFamily="18" charset="0"/>
              </a:rPr>
              <a:t>conserving biological diversity</a:t>
            </a:r>
            <a:endParaRPr dirty="0" sz="3200" lang="en-US">
              <a:latin typeface="Times New Roman" pitchFamily="18" charset="0"/>
              <a:cs typeface="Times New Roman" pitchFamily="18" charset="0"/>
            </a:endParaRPr>
          </a:p>
        </p:txBody>
      </p:sp>
      <p:sp>
        <p:nvSpPr>
          <p:cNvPr id="1048701" name="Content Placeholder 2"/>
          <p:cNvSpPr>
            <a:spLocks noGrp="1"/>
          </p:cNvSpPr>
          <p:nvPr>
            <p:ph idx="1"/>
          </p:nvPr>
        </p:nvSpPr>
        <p:spPr>
          <a:xfrm>
            <a:off x="609600" y="1600201"/>
            <a:ext cx="8077200" cy="4648199"/>
          </a:xfrm>
          <a:ln>
            <a:solidFill>
              <a:srgbClr val="00B0F0"/>
            </a:solidFill>
          </a:ln>
        </p:spPr>
        <p:txBody>
          <a:bodyPr>
            <a:noAutofit/>
          </a:bodyPr>
          <a:p>
            <a:pPr algn="just">
              <a:buNone/>
            </a:pPr>
            <a:r>
              <a:rPr b="1" dirty="0" sz="2400" i="1" lang="en-US" smtClean="0">
                <a:solidFill>
                  <a:srgbClr val="3333FF"/>
                </a:solidFill>
                <a:latin typeface="Times New Roman" pitchFamily="18" charset="0"/>
                <a:cs typeface="Times New Roman" pitchFamily="18" charset="0"/>
              </a:rPr>
              <a:t>Specific criteria based on fish </a:t>
            </a:r>
          </a:p>
          <a:p>
            <a:pPr algn="just">
              <a:buNone/>
            </a:pPr>
            <a:r>
              <a:rPr dirty="0" sz="2400" lang="en-US" smtClean="0">
                <a:solidFill>
                  <a:srgbClr val="FF0000"/>
                </a:solidFill>
                <a:latin typeface="Times New Roman" pitchFamily="18" charset="0"/>
                <a:cs typeface="Times New Roman" pitchFamily="18" charset="0"/>
              </a:rPr>
              <a:t>Criterion 7: </a:t>
            </a:r>
            <a:r>
              <a:rPr dirty="0" sz="2400" lang="en-US" smtClean="0">
                <a:latin typeface="Times New Roman" pitchFamily="18" charset="0"/>
                <a:cs typeface="Times New Roman" pitchFamily="18" charset="0"/>
              </a:rPr>
              <a:t>A wetland should be considered internationally important if it supports a significant proportion of indigenous fish subspecies, species or families, life-history stages, species interactions and/or populations that are representative of wetland benefits and/or values and thereby contributes to global biological diversity. </a:t>
            </a:r>
          </a:p>
          <a:p>
            <a:pPr algn="just">
              <a:buNone/>
            </a:pPr>
            <a:r>
              <a:rPr dirty="0" sz="2400" lang="en-US" smtClean="0">
                <a:solidFill>
                  <a:srgbClr val="FF0000"/>
                </a:solidFill>
                <a:latin typeface="Times New Roman" pitchFamily="18" charset="0"/>
                <a:cs typeface="Times New Roman" pitchFamily="18" charset="0"/>
              </a:rPr>
              <a:t>Criterion 8: </a:t>
            </a:r>
            <a:r>
              <a:rPr dirty="0" sz="2400" lang="en-US" smtClean="0">
                <a:latin typeface="Times New Roman" pitchFamily="18" charset="0"/>
                <a:cs typeface="Times New Roman" pitchFamily="18" charset="0"/>
              </a:rPr>
              <a:t>A wetland should be considered internationally important if it is an important source of food for fishes, spawning ground, nursery and/or migration path on which fish stocks, either within the wetland or elsewhere, depend.</a:t>
            </a:r>
            <a:endParaRPr dirty="0" sz="2400" lang="en-US">
              <a:latin typeface="Times New Roman" pitchFamily="18" charset="0"/>
              <a:cs typeface="Times New Roman" pitchFamily="18" charset="0"/>
            </a:endParaRPr>
          </a:p>
        </p:txBody>
      </p:sp>
      <p:sp>
        <p:nvSpPr>
          <p:cNvPr id="1048702" name="Date Placeholder 3"/>
          <p:cNvSpPr>
            <a:spLocks noGrp="1"/>
          </p:cNvSpPr>
          <p:nvPr>
            <p:ph type="dt" sz="half" idx="10"/>
          </p:nvPr>
        </p:nvSpPr>
        <p:spPr/>
        <p:txBody>
          <a:bodyPr/>
          <a:p>
            <a:fld id="{97680F0F-6CB6-48A9-9E06-EA98ED5D6872}" type="datetime1">
              <a:rPr lang="en-US" smtClean="0"/>
              <a:t>7/3/2018</a:t>
            </a:fld>
            <a:endParaRPr lang="en-US"/>
          </a:p>
        </p:txBody>
      </p:sp>
      <p:sp>
        <p:nvSpPr>
          <p:cNvPr id="1048703" name="Slide Number Placeholder 5"/>
          <p:cNvSpPr>
            <a:spLocks noGrp="1"/>
          </p:cNvSpPr>
          <p:nvPr>
            <p:ph type="sldNum" sz="quarter" idx="12"/>
          </p:nvPr>
        </p:nvSpPr>
        <p:spPr/>
        <p:txBody>
          <a:bodyPr/>
          <a:p>
            <a:fld id="{B6F15528-21DE-4FAA-801E-634DDDAF4B2B}" type="slidenum">
              <a:rPr lang="en-US" smtClean="0"/>
              <a:t>17</a:t>
            </a:fld>
            <a:endParaRPr lang="en-US"/>
          </a:p>
        </p:txBody>
      </p:sp>
      <p:sp>
        <p:nvSpPr>
          <p:cNvPr id="1048704" name="Footer Placeholder 6"/>
          <p:cNvSpPr>
            <a:spLocks noGrp="1"/>
          </p:cNvSpPr>
          <p:nvPr>
            <p:ph type="ftr" sz="quarter" idx="11"/>
          </p:nvPr>
        </p:nvSpPr>
        <p:spPr>
          <a:xfrm>
            <a:off x="2590800" y="6356350"/>
            <a:ext cx="3429000" cy="365125"/>
          </a:xfrm>
        </p:spPr>
        <p:txBody>
          <a:bodyPr/>
          <a:p>
            <a:r>
              <a:rPr dirty="0" lang="en-US" smtClean="0"/>
              <a:t>Criteria for inclusion of wet lands into </a:t>
            </a:r>
            <a:r>
              <a:rPr dirty="0" lang="en-US" err="1" smtClean="0"/>
              <a:t>ramsar</a:t>
            </a:r>
            <a:r>
              <a:rPr dirty="0" lang="en-US" smtClean="0"/>
              <a:t> site</a:t>
            </a:r>
            <a:endParaRPr dirty="0" lang="en-US"/>
          </a:p>
        </p:txBody>
      </p:sp>
    </p:spTree>
  </p:cSld>
  <p:clrMapOvr>
    <a:masterClrMapping/>
  </p:clrMapOvr>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83" name=""/>
        <p:cNvGrpSpPr/>
        <p:nvPr/>
      </p:nvGrpSpPr>
      <p:grpSpPr>
        <a:xfrm>
          <a:off x="0" y="0"/>
          <a:ext cx="0" cy="0"/>
          <a:chOff x="0" y="0"/>
          <a:chExt cx="0" cy="0"/>
        </a:xfrm>
      </p:grpSpPr>
      <p:sp>
        <p:nvSpPr>
          <p:cNvPr id="1048708" name="Rectangle 2"/>
          <p:cNvSpPr>
            <a:spLocks noRot="1" noGrp="1" noChangeArrowheads="1"/>
          </p:cNvSpPr>
          <p:nvPr>
            <p:ph type="title"/>
          </p:nvPr>
        </p:nvSpPr>
        <p:spPr>
          <a:solidFill>
            <a:srgbClr val="92D050"/>
          </a:solidFill>
          <a:ln>
            <a:solidFill>
              <a:schemeClr val="accent1"/>
            </a:solidFill>
          </a:ln>
        </p:spPr>
        <p:txBody>
          <a:bodyPr>
            <a:normAutofit fontScale="90000"/>
          </a:bodyPr>
          <a:p>
            <a:r>
              <a:rPr b="1" dirty="0" sz="3200" lang="en-US" smtClean="0">
                <a:latin typeface="Times New Roman" pitchFamily="18" charset="0"/>
                <a:cs typeface="Times New Roman" pitchFamily="18" charset="0"/>
              </a:rPr>
              <a:t>Group B: Sites of international importance for </a:t>
            </a:r>
            <a:br>
              <a:rPr b="1" dirty="0" sz="3200" lang="en-US" smtClean="0">
                <a:latin typeface="Times New Roman" pitchFamily="18" charset="0"/>
                <a:cs typeface="Times New Roman" pitchFamily="18" charset="0"/>
              </a:rPr>
            </a:br>
            <a:r>
              <a:rPr b="1" dirty="0" sz="3200" lang="en-US" smtClean="0">
                <a:latin typeface="Times New Roman" pitchFamily="18" charset="0"/>
                <a:cs typeface="Times New Roman" pitchFamily="18" charset="0"/>
              </a:rPr>
              <a:t>conserving biological diversity</a:t>
            </a:r>
            <a:endParaRPr dirty="0" sz="3200" lang="en-US">
              <a:latin typeface="Times New Roman" pitchFamily="18" charset="0"/>
              <a:cs typeface="Times New Roman" pitchFamily="18" charset="0"/>
            </a:endParaRPr>
          </a:p>
        </p:txBody>
      </p:sp>
      <p:sp>
        <p:nvSpPr>
          <p:cNvPr id="1048709" name="Content Placeholder 2"/>
          <p:cNvSpPr>
            <a:spLocks noGrp="1"/>
          </p:cNvSpPr>
          <p:nvPr>
            <p:ph idx="1"/>
          </p:nvPr>
        </p:nvSpPr>
        <p:spPr>
          <a:xfrm>
            <a:off x="457200" y="1600201"/>
            <a:ext cx="8077200" cy="3809999"/>
          </a:xfrm>
          <a:ln>
            <a:solidFill>
              <a:srgbClr val="00B0F0"/>
            </a:solidFill>
          </a:ln>
        </p:spPr>
        <p:txBody>
          <a:bodyPr>
            <a:normAutofit/>
          </a:bodyPr>
          <a:p>
            <a:pPr algn="just">
              <a:buNone/>
            </a:pPr>
            <a:r>
              <a:rPr b="1" dirty="0" i="1" lang="en-US" smtClean="0">
                <a:solidFill>
                  <a:srgbClr val="3333FF"/>
                </a:solidFill>
                <a:latin typeface="Times New Roman" pitchFamily="18" charset="0"/>
                <a:cs typeface="Times New Roman" pitchFamily="18" charset="0"/>
              </a:rPr>
              <a:t>Specific criteria based on other </a:t>
            </a:r>
            <a:r>
              <a:rPr b="1" dirty="0" i="1" lang="en-US" err="1" smtClean="0">
                <a:solidFill>
                  <a:srgbClr val="3333FF"/>
                </a:solidFill>
                <a:latin typeface="Times New Roman" pitchFamily="18" charset="0"/>
                <a:cs typeface="Times New Roman" pitchFamily="18" charset="0"/>
              </a:rPr>
              <a:t>taxa</a:t>
            </a:r>
            <a:r>
              <a:rPr b="1" dirty="0" i="1" lang="en-US" smtClean="0">
                <a:solidFill>
                  <a:srgbClr val="3333FF"/>
                </a:solidFill>
                <a:latin typeface="Times New Roman" pitchFamily="18" charset="0"/>
                <a:cs typeface="Times New Roman" pitchFamily="18" charset="0"/>
              </a:rPr>
              <a:t> </a:t>
            </a:r>
          </a:p>
          <a:p>
            <a:pPr algn="just">
              <a:buNone/>
            </a:pPr>
            <a:r>
              <a:rPr dirty="0" lang="en-US" smtClean="0">
                <a:solidFill>
                  <a:srgbClr val="FF0000"/>
                </a:solidFill>
                <a:latin typeface="Times New Roman" pitchFamily="18" charset="0"/>
                <a:cs typeface="Times New Roman" pitchFamily="18" charset="0"/>
              </a:rPr>
              <a:t>Criterion 9: </a:t>
            </a:r>
            <a:r>
              <a:rPr dirty="0" lang="en-US" smtClean="0">
                <a:latin typeface="Times New Roman" pitchFamily="18" charset="0"/>
                <a:cs typeface="Times New Roman" pitchFamily="18" charset="0"/>
              </a:rPr>
              <a:t>A wetland should be considered internationally important if it regularly supports 1% of the individuals in a population of one species or subspecies of wetland-dependent non-avian animal species.</a:t>
            </a:r>
            <a:endParaRPr dirty="0" lang="en-US">
              <a:latin typeface="Times New Roman" pitchFamily="18" charset="0"/>
              <a:cs typeface="Times New Roman" pitchFamily="18" charset="0"/>
            </a:endParaRPr>
          </a:p>
        </p:txBody>
      </p:sp>
      <p:sp>
        <p:nvSpPr>
          <p:cNvPr id="1048710" name="Date Placeholder 3"/>
          <p:cNvSpPr>
            <a:spLocks noGrp="1"/>
          </p:cNvSpPr>
          <p:nvPr>
            <p:ph type="dt" sz="half" idx="10"/>
          </p:nvPr>
        </p:nvSpPr>
        <p:spPr/>
        <p:txBody>
          <a:bodyPr/>
          <a:p>
            <a:fld id="{72822C57-9543-4B08-9080-A25C308F7C52}" type="datetime1">
              <a:rPr lang="en-US" smtClean="0"/>
              <a:t>7/3/2018</a:t>
            </a:fld>
            <a:endParaRPr lang="en-US"/>
          </a:p>
        </p:txBody>
      </p:sp>
      <p:sp>
        <p:nvSpPr>
          <p:cNvPr id="1048711" name="Slide Number Placeholder 5"/>
          <p:cNvSpPr>
            <a:spLocks noGrp="1"/>
          </p:cNvSpPr>
          <p:nvPr>
            <p:ph type="sldNum" sz="quarter" idx="12"/>
          </p:nvPr>
        </p:nvSpPr>
        <p:spPr/>
        <p:txBody>
          <a:bodyPr/>
          <a:p>
            <a:fld id="{B6F15528-21DE-4FAA-801E-634DDDAF4B2B}" type="slidenum">
              <a:rPr lang="en-US" smtClean="0"/>
              <a:t>18</a:t>
            </a:fld>
            <a:endParaRPr lang="en-US"/>
          </a:p>
        </p:txBody>
      </p:sp>
      <p:sp>
        <p:nvSpPr>
          <p:cNvPr id="1048712" name="Footer Placeholder 6"/>
          <p:cNvSpPr>
            <a:spLocks noGrp="1"/>
          </p:cNvSpPr>
          <p:nvPr>
            <p:ph type="ftr" sz="quarter" idx="11"/>
          </p:nvPr>
        </p:nvSpPr>
        <p:spPr>
          <a:xfrm>
            <a:off x="2819400" y="6356350"/>
            <a:ext cx="3505200" cy="365125"/>
          </a:xfrm>
        </p:spPr>
        <p:txBody>
          <a:bodyPr/>
          <a:p>
            <a:r>
              <a:rPr dirty="0" lang="en-US" smtClean="0"/>
              <a:t>Criteria for inclusion of wet lands into </a:t>
            </a:r>
            <a:r>
              <a:rPr dirty="0" lang="en-US" err="1" smtClean="0"/>
              <a:t>ramsar</a:t>
            </a:r>
            <a:r>
              <a:rPr dirty="0" lang="en-US" smtClean="0"/>
              <a:t> site</a:t>
            </a:r>
            <a:endParaRPr dirty="0" lang="en-US"/>
          </a:p>
        </p:txBody>
      </p:sp>
    </p:spTree>
  </p:cSld>
  <p:clrMapOvr>
    <a:masterClrMapping/>
  </p:clrMapOvr>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86" name=""/>
        <p:cNvGrpSpPr/>
        <p:nvPr/>
      </p:nvGrpSpPr>
      <p:grpSpPr>
        <a:xfrm>
          <a:off x="0" y="0"/>
          <a:ext cx="0" cy="0"/>
          <a:chOff x="0" y="0"/>
          <a:chExt cx="0" cy="0"/>
        </a:xfrm>
      </p:grpSpPr>
      <p:sp>
        <p:nvSpPr>
          <p:cNvPr id="1048716" name="Rectangle 2"/>
          <p:cNvSpPr>
            <a:spLocks noRot="1" noGrp="1" noChangeArrowheads="1"/>
          </p:cNvSpPr>
          <p:nvPr>
            <p:ph type="title"/>
          </p:nvPr>
        </p:nvSpPr>
        <p:spPr>
          <a:solidFill>
            <a:srgbClr val="92D050"/>
          </a:solidFill>
          <a:ln>
            <a:solidFill>
              <a:schemeClr val="accent1"/>
            </a:solidFill>
          </a:ln>
        </p:spPr>
        <p:txBody>
          <a:bodyPr>
            <a:normAutofit/>
          </a:bodyPr>
          <a:p>
            <a:r>
              <a:rPr b="1" dirty="0" sz="3200" lang="en-US" err="1" smtClean="0">
                <a:latin typeface="Times New Roman" pitchFamily="18" charset="0"/>
                <a:cs typeface="Times New Roman" pitchFamily="18" charset="0"/>
              </a:rPr>
              <a:t>Ramsar</a:t>
            </a:r>
            <a:r>
              <a:rPr b="1" dirty="0" sz="3200" lang="en-US" smtClean="0">
                <a:latin typeface="Times New Roman" pitchFamily="18" charset="0"/>
                <a:cs typeface="Times New Roman" pitchFamily="18" charset="0"/>
              </a:rPr>
              <a:t> sites in Nepal</a:t>
            </a:r>
            <a:endParaRPr dirty="0" sz="3200" lang="en-US">
              <a:latin typeface="Times New Roman" pitchFamily="18" charset="0"/>
              <a:cs typeface="Times New Roman" pitchFamily="18" charset="0"/>
            </a:endParaRPr>
          </a:p>
        </p:txBody>
      </p:sp>
      <p:sp>
        <p:nvSpPr>
          <p:cNvPr id="1048717" name="Content Placeholder 2"/>
          <p:cNvSpPr>
            <a:spLocks noGrp="1"/>
          </p:cNvSpPr>
          <p:nvPr>
            <p:ph idx="1"/>
          </p:nvPr>
        </p:nvSpPr>
        <p:spPr>
          <a:xfrm>
            <a:off x="457200" y="1600201"/>
            <a:ext cx="8077200" cy="3809999"/>
          </a:xfrm>
          <a:ln>
            <a:solidFill>
              <a:srgbClr val="00B0F0"/>
            </a:solidFill>
          </a:ln>
        </p:spPr>
        <p:txBody>
          <a:bodyPr>
            <a:normAutofit/>
          </a:bodyPr>
          <a:p>
            <a:pPr algn="just"/>
            <a:r>
              <a:rPr dirty="0" lang="en-US" smtClean="0">
                <a:latin typeface="Times New Roman" pitchFamily="18" charset="0"/>
                <a:cs typeface="Times New Roman" pitchFamily="18" charset="0"/>
              </a:rPr>
              <a:t>The convention entered into force in Nepal on 17 April 1988.</a:t>
            </a:r>
          </a:p>
          <a:p>
            <a:pPr algn="just"/>
            <a:r>
              <a:rPr dirty="0" lang="en-US" smtClean="0">
                <a:latin typeface="Times New Roman" pitchFamily="18" charset="0"/>
                <a:cs typeface="Times New Roman" pitchFamily="18" charset="0"/>
              </a:rPr>
              <a:t>Nepal currently has 10 sites designated as Wetlands of International Importance (</a:t>
            </a:r>
            <a:r>
              <a:rPr dirty="0" lang="en-US" err="1" smtClean="0">
                <a:latin typeface="Times New Roman" pitchFamily="18" charset="0"/>
                <a:cs typeface="Times New Roman" pitchFamily="18" charset="0"/>
              </a:rPr>
              <a:t>Ramsar</a:t>
            </a:r>
            <a:r>
              <a:rPr dirty="0" lang="en-US" smtClean="0">
                <a:latin typeface="Times New Roman" pitchFamily="18" charset="0"/>
                <a:cs typeface="Times New Roman" pitchFamily="18" charset="0"/>
              </a:rPr>
              <a:t> Sites), with a surface area of 60,561 hectares.</a:t>
            </a:r>
            <a:endParaRPr dirty="0" lang="en-US">
              <a:latin typeface="Times New Roman" pitchFamily="18" charset="0"/>
              <a:cs typeface="Times New Roman" pitchFamily="18" charset="0"/>
            </a:endParaRPr>
          </a:p>
        </p:txBody>
      </p:sp>
      <p:sp>
        <p:nvSpPr>
          <p:cNvPr id="1048718" name="Date Placeholder 3"/>
          <p:cNvSpPr>
            <a:spLocks noGrp="1"/>
          </p:cNvSpPr>
          <p:nvPr>
            <p:ph type="dt" sz="half" idx="10"/>
          </p:nvPr>
        </p:nvSpPr>
        <p:spPr/>
        <p:txBody>
          <a:bodyPr/>
          <a:p>
            <a:fld id="{72822C57-9543-4B08-9080-A25C308F7C52}" type="datetime1">
              <a:rPr lang="en-US" smtClean="0"/>
              <a:t>7/3/2018</a:t>
            </a:fld>
            <a:endParaRPr lang="en-US"/>
          </a:p>
        </p:txBody>
      </p:sp>
      <p:sp>
        <p:nvSpPr>
          <p:cNvPr id="1048719" name="Slide Number Placeholder 5"/>
          <p:cNvSpPr>
            <a:spLocks noGrp="1"/>
          </p:cNvSpPr>
          <p:nvPr>
            <p:ph type="sldNum" sz="quarter" idx="12"/>
          </p:nvPr>
        </p:nvSpPr>
        <p:spPr/>
        <p:txBody>
          <a:bodyPr/>
          <a:p>
            <a:fld id="{B6F15528-21DE-4FAA-801E-634DDDAF4B2B}" type="slidenum">
              <a:rPr lang="en-US" smtClean="0"/>
              <a:t>19</a:t>
            </a:fld>
            <a:endParaRPr lang="en-US"/>
          </a:p>
        </p:txBody>
      </p:sp>
      <p:sp>
        <p:nvSpPr>
          <p:cNvPr id="1048720" name="Footer Placeholder 6"/>
          <p:cNvSpPr>
            <a:spLocks noGrp="1"/>
          </p:cNvSpPr>
          <p:nvPr>
            <p:ph type="ftr" sz="quarter" idx="11"/>
          </p:nvPr>
        </p:nvSpPr>
        <p:spPr>
          <a:xfrm>
            <a:off x="2819400" y="6356350"/>
            <a:ext cx="3505200" cy="365125"/>
          </a:xfrm>
        </p:spPr>
        <p:txBody>
          <a:bodyPr/>
          <a:p>
            <a:r>
              <a:rPr dirty="0" lang="en-US" smtClean="0"/>
              <a:t>Criteria for inclusion of wet lands into </a:t>
            </a:r>
            <a:r>
              <a:rPr dirty="0" lang="en-US" err="1" smtClean="0"/>
              <a:t>ramsar</a:t>
            </a:r>
            <a:r>
              <a:rPr dirty="0" lang="en-US" smtClean="0"/>
              <a:t> site</a:t>
            </a:r>
            <a:endParaRPr dirty="0" lang="en-US"/>
          </a:p>
        </p:txBody>
      </p:sp>
      <p:sp>
        <p:nvSpPr>
          <p:cNvPr id="1048721" name="Rectangle 7"/>
          <p:cNvSpPr/>
          <p:nvPr/>
        </p:nvSpPr>
        <p:spPr>
          <a:xfrm>
            <a:off x="4038600" y="5029200"/>
            <a:ext cx="4958080" cy="358140"/>
          </a:xfrm>
          <a:prstGeom prst="rect"/>
        </p:spPr>
        <p:txBody>
          <a:bodyPr wrap="none">
            <a:spAutoFit/>
          </a:bodyPr>
          <a:p>
            <a:r>
              <a:rPr dirty="0" lang="en-US" smtClean="0">
                <a:latin typeface="Times New Roman" pitchFamily="18" charset="0"/>
                <a:cs typeface="Times New Roman" pitchFamily="18" charset="0"/>
              </a:rPr>
              <a:t>Source: https</a:t>
            </a:r>
            <a:r>
              <a:rPr dirty="0" lang="en-US" smtClean="0">
                <a:latin typeface="Times New Roman" pitchFamily="18" charset="0"/>
                <a:cs typeface="Times New Roman" pitchFamily="18" charset="0"/>
              </a:rPr>
              <a:t>://www.ramsar.org/wetland/nepal</a:t>
            </a:r>
            <a:endParaRPr dirty="0" lang="en-US">
              <a:latin typeface="Times New Roman" pitchFamily="18" charset="0"/>
              <a:cs typeface="Times New Roman" pitchFamily="18" charset="0"/>
            </a:endParaRPr>
          </a:p>
        </p:txBody>
      </p:sp>
    </p:spTree>
  </p:cSld>
  <p:clrMapOvr>
    <a:masterClrMapping/>
  </p:clrMapOvr>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60" name=""/>
        <p:cNvGrpSpPr/>
        <p:nvPr/>
      </p:nvGrpSpPr>
      <p:grpSpPr>
        <a:xfrm>
          <a:off x="0" y="0"/>
          <a:ext cx="0" cy="0"/>
          <a:chOff x="0" y="0"/>
          <a:chExt cx="0" cy="0"/>
        </a:xfrm>
      </p:grpSpPr>
      <p:sp>
        <p:nvSpPr>
          <p:cNvPr id="1048646" name="Title 1"/>
          <p:cNvSpPr>
            <a:spLocks noGrp="1"/>
          </p:cNvSpPr>
          <p:nvPr>
            <p:ph type="title"/>
          </p:nvPr>
        </p:nvSpPr>
        <p:spPr>
          <a:xfrm>
            <a:off x="457200" y="76200"/>
            <a:ext cx="8382000" cy="1143000"/>
          </a:xfrm>
          <a:solidFill>
            <a:srgbClr val="00B0F0"/>
          </a:solidFill>
          <a:ln w="28575">
            <a:solidFill>
              <a:srgbClr val="FF0000"/>
            </a:solidFill>
          </a:ln>
        </p:spPr>
        <p:txBody>
          <a:bodyPr/>
          <a:p>
            <a:r>
              <a:rPr b="1" dirty="0" lang="en-US" smtClean="0">
                <a:latin typeface="Times New Roman" pitchFamily="18" charset="0"/>
                <a:cs typeface="Times New Roman" pitchFamily="18" charset="0"/>
              </a:rPr>
              <a:t>Contents</a:t>
            </a:r>
            <a:endParaRPr b="1" dirty="0" lang="en-US">
              <a:latin typeface="Times New Roman" pitchFamily="18" charset="0"/>
              <a:cs typeface="Times New Roman" pitchFamily="18" charset="0"/>
            </a:endParaRPr>
          </a:p>
        </p:txBody>
      </p:sp>
      <p:sp>
        <p:nvSpPr>
          <p:cNvPr id="1048647" name="Content Placeholder 2"/>
          <p:cNvSpPr>
            <a:spLocks noGrp="1"/>
          </p:cNvSpPr>
          <p:nvPr>
            <p:ph idx="1"/>
          </p:nvPr>
        </p:nvSpPr>
        <p:spPr>
          <a:xfrm>
            <a:off x="2590800" y="1981200"/>
            <a:ext cx="3886200" cy="1981200"/>
          </a:xfrm>
          <a:ln>
            <a:solidFill>
              <a:schemeClr val="bg1"/>
            </a:solidFill>
          </a:ln>
        </p:spPr>
        <p:txBody>
          <a:bodyPr>
            <a:normAutofit fontScale="95833" lnSpcReduction="10000"/>
          </a:bodyPr>
          <a:p>
            <a:pPr algn="just"/>
            <a:r>
              <a:rPr dirty="0" sz="2400" lang="en-GB" smtClean="0">
                <a:latin typeface="Times New Roman" pitchFamily="18" charset="0"/>
                <a:cs typeface="Times New Roman" pitchFamily="18" charset="0"/>
              </a:rPr>
              <a:t>Introduction/Background</a:t>
            </a:r>
          </a:p>
          <a:p>
            <a:pPr algn="just"/>
            <a:r>
              <a:rPr dirty="0" sz="2400" lang="en-GB" smtClean="0">
                <a:latin typeface="Times New Roman" pitchFamily="18" charset="0"/>
                <a:cs typeface="Times New Roman" pitchFamily="18" charset="0"/>
              </a:rPr>
              <a:t>Criteria for inclusion of wet land into </a:t>
            </a:r>
            <a:r>
              <a:rPr dirty="0" sz="2400" lang="en-GB" err="1" smtClean="0">
                <a:latin typeface="Times New Roman" pitchFamily="18" charset="0"/>
                <a:cs typeface="Times New Roman" pitchFamily="18" charset="0"/>
              </a:rPr>
              <a:t>ramsar</a:t>
            </a:r>
            <a:r>
              <a:rPr dirty="0" sz="2400" lang="en-GB" smtClean="0">
                <a:latin typeface="Times New Roman" pitchFamily="18" charset="0"/>
                <a:cs typeface="Times New Roman" pitchFamily="18" charset="0"/>
              </a:rPr>
              <a:t> </a:t>
            </a:r>
            <a:r>
              <a:rPr dirty="0" sz="2400" lang="en-GB" smtClean="0">
                <a:latin typeface="Times New Roman" pitchFamily="18" charset="0"/>
                <a:cs typeface="Times New Roman" pitchFamily="18" charset="0"/>
              </a:rPr>
              <a:t>site</a:t>
            </a:r>
          </a:p>
          <a:p>
            <a:pPr algn="just"/>
            <a:r>
              <a:rPr dirty="0" sz="2400" lang="en-GB" err="1" smtClean="0">
                <a:latin typeface="Times New Roman" pitchFamily="18" charset="0"/>
                <a:cs typeface="Times New Roman" pitchFamily="18" charset="0"/>
              </a:rPr>
              <a:t>Ramsar</a:t>
            </a:r>
            <a:r>
              <a:rPr dirty="0" sz="2400" lang="en-GB" smtClean="0">
                <a:latin typeface="Times New Roman" pitchFamily="18" charset="0"/>
                <a:cs typeface="Times New Roman" pitchFamily="18" charset="0"/>
              </a:rPr>
              <a:t> sites of Nepal</a:t>
            </a:r>
            <a:endParaRPr dirty="0" sz="2400" lang="en-GB" smtClean="0">
              <a:latin typeface="Times New Roman" pitchFamily="18" charset="0"/>
              <a:cs typeface="Times New Roman" pitchFamily="18" charset="0"/>
            </a:endParaRPr>
          </a:p>
          <a:p>
            <a:r>
              <a:rPr dirty="0" sz="2400" lang="en-US" smtClean="0">
                <a:solidFill>
                  <a:schemeClr val="tx1">
                    <a:lumMod val="85000"/>
                    <a:lumOff val="15000"/>
                  </a:schemeClr>
                </a:solidFill>
                <a:latin typeface="Times New Roman" pitchFamily="18" charset="0"/>
                <a:cs typeface="Times New Roman" pitchFamily="18" charset="0"/>
              </a:rPr>
              <a:t>References</a:t>
            </a:r>
          </a:p>
          <a:p>
            <a:pPr algn="just"/>
            <a:endParaRPr dirty="0" sz="2400" lang="en-US">
              <a:latin typeface="Times New Roman" pitchFamily="18" charset="0"/>
              <a:cs typeface="Times New Roman" pitchFamily="18" charset="0"/>
            </a:endParaRPr>
          </a:p>
        </p:txBody>
      </p:sp>
      <p:sp>
        <p:nvSpPr>
          <p:cNvPr id="1048648" name="Date Placeholder 10"/>
          <p:cNvSpPr>
            <a:spLocks noGrp="1"/>
          </p:cNvSpPr>
          <p:nvPr>
            <p:ph type="dt" sz="half" idx="10"/>
          </p:nvPr>
        </p:nvSpPr>
        <p:spPr/>
        <p:txBody>
          <a:bodyPr/>
          <a:p>
            <a:fld id="{ABC84C3D-D087-4242-AA96-A61C2FC9119B}" type="datetime1">
              <a:rPr lang="en-US" smtClean="0"/>
              <a:t>7/3/2018</a:t>
            </a:fld>
            <a:endParaRPr lang="en-US"/>
          </a:p>
        </p:txBody>
      </p:sp>
      <p:sp>
        <p:nvSpPr>
          <p:cNvPr id="1048649" name="Slide Number Placeholder 11"/>
          <p:cNvSpPr>
            <a:spLocks noGrp="1"/>
          </p:cNvSpPr>
          <p:nvPr>
            <p:ph type="sldNum" sz="quarter" idx="12"/>
          </p:nvPr>
        </p:nvSpPr>
        <p:spPr/>
        <p:txBody>
          <a:bodyPr/>
          <a:p>
            <a:fld id="{B6F15528-21DE-4FAA-801E-634DDDAF4B2B}" type="slidenum">
              <a:rPr lang="en-US" smtClean="0"/>
              <a:t>2</a:t>
            </a:fld>
            <a:endParaRPr lang="en-US"/>
          </a:p>
        </p:txBody>
      </p:sp>
      <p:pic>
        <p:nvPicPr>
          <p:cNvPr id="2097162" name="Picture 3" descr="t010240a"/>
          <p:cNvPicPr>
            <a:picLocks noChangeAspect="1" noChangeArrowheads="1"/>
          </p:cNvPicPr>
          <p:nvPr/>
        </p:nvPicPr>
        <p:blipFill>
          <a:blip xmlns:r="http://schemas.openxmlformats.org/officeDocument/2006/relationships" r:embed="rId1"/>
          <a:srcRect l="26303" r="17697"/>
          <a:stretch>
            <a:fillRect/>
          </a:stretch>
        </p:blipFill>
        <p:spPr bwMode="auto">
          <a:xfrm>
            <a:off x="228600" y="1295400"/>
            <a:ext cx="1676400" cy="4724400"/>
          </a:xfrm>
          <a:prstGeom prst="rect"/>
          <a:noFill/>
          <a:ln w="38100">
            <a:solidFill>
              <a:schemeClr val="tx1"/>
            </a:solidFill>
            <a:miter lim="800000"/>
            <a:headEnd/>
            <a:tailEnd/>
          </a:ln>
        </p:spPr>
      </p:pic>
      <p:pic>
        <p:nvPicPr>
          <p:cNvPr id="2097163" name="Picture 5" descr="t046361a"/>
          <p:cNvPicPr>
            <a:picLocks noChangeAspect="1" noChangeArrowheads="1"/>
          </p:cNvPicPr>
          <p:nvPr/>
        </p:nvPicPr>
        <p:blipFill>
          <a:blip xmlns:r="http://schemas.openxmlformats.org/officeDocument/2006/relationships" r:embed="rId2"/>
          <a:srcRect l="13513" r="10811"/>
          <a:stretch>
            <a:fillRect/>
          </a:stretch>
        </p:blipFill>
        <p:spPr bwMode="auto">
          <a:xfrm>
            <a:off x="7086600" y="1295400"/>
            <a:ext cx="1817688" cy="2133600"/>
          </a:xfrm>
          <a:prstGeom prst="rect"/>
          <a:solidFill>
            <a:schemeClr val="bg1"/>
          </a:solidFill>
          <a:ln w="38100">
            <a:solidFill>
              <a:schemeClr val="tx1"/>
            </a:solidFill>
            <a:miter lim="800000"/>
            <a:headEnd/>
            <a:tailEnd/>
          </a:ln>
        </p:spPr>
      </p:pic>
      <p:pic>
        <p:nvPicPr>
          <p:cNvPr id="2097164" name="Picture 7" descr="t013718a"/>
          <p:cNvPicPr>
            <a:picLocks noChangeAspect="1" noChangeArrowheads="1"/>
          </p:cNvPicPr>
          <p:nvPr/>
        </p:nvPicPr>
        <p:blipFill>
          <a:blip xmlns:r="http://schemas.openxmlformats.org/officeDocument/2006/relationships" r:embed="rId3"/>
          <a:srcRect/>
          <a:stretch>
            <a:fillRect/>
          </a:stretch>
        </p:blipFill>
        <p:spPr bwMode="auto">
          <a:xfrm rot="923214">
            <a:off x="6629400" y="3276600"/>
            <a:ext cx="2057400" cy="2057400"/>
          </a:xfrm>
          <a:prstGeom prst="rect"/>
          <a:noFill/>
          <a:ln w="38100">
            <a:solidFill>
              <a:schemeClr val="tx1"/>
            </a:solidFill>
            <a:miter lim="800000"/>
            <a:headEnd/>
            <a:tailEnd/>
          </a:ln>
        </p:spPr>
      </p:pic>
      <p:pic>
        <p:nvPicPr>
          <p:cNvPr id="2097165" name="Picture 10" descr="t049810a"/>
          <p:cNvPicPr>
            <a:picLocks noChangeAspect="1" noChangeArrowheads="1"/>
          </p:cNvPicPr>
          <p:nvPr/>
        </p:nvPicPr>
        <p:blipFill>
          <a:blip xmlns:r="http://schemas.openxmlformats.org/officeDocument/2006/relationships" r:embed="rId4"/>
          <a:srcRect/>
          <a:stretch>
            <a:fillRect/>
          </a:stretch>
        </p:blipFill>
        <p:spPr bwMode="auto">
          <a:xfrm rot="999306">
            <a:off x="3505200" y="4800600"/>
            <a:ext cx="2057400" cy="1828800"/>
          </a:xfrm>
          <a:prstGeom prst="rect"/>
          <a:noFill/>
          <a:ln w="38100">
            <a:solidFill>
              <a:schemeClr val="tx1"/>
            </a:solidFill>
            <a:miter lim="800000"/>
            <a:headEnd/>
            <a:tailEnd/>
          </a:ln>
        </p:spPr>
      </p:pic>
      <p:pic>
        <p:nvPicPr>
          <p:cNvPr id="2097166" name="Picture 12" descr="t013653a"/>
          <p:cNvPicPr>
            <a:picLocks noChangeAspect="1" noChangeArrowheads="1"/>
          </p:cNvPicPr>
          <p:nvPr/>
        </p:nvPicPr>
        <p:blipFill>
          <a:blip xmlns:r="http://schemas.openxmlformats.org/officeDocument/2006/relationships" r:embed="rId5"/>
          <a:srcRect/>
          <a:stretch>
            <a:fillRect/>
          </a:stretch>
        </p:blipFill>
        <p:spPr bwMode="auto">
          <a:xfrm rot="21058993">
            <a:off x="1295400" y="4724400"/>
            <a:ext cx="2209800" cy="1963738"/>
          </a:xfrm>
          <a:prstGeom prst="rect"/>
          <a:solidFill>
            <a:schemeClr val="bg1"/>
          </a:solidFill>
          <a:ln w="38100">
            <a:solidFill>
              <a:schemeClr val="tx1"/>
            </a:solidFill>
            <a:miter lim="800000"/>
            <a:headEnd/>
            <a:tailEnd/>
          </a:ln>
        </p:spPr>
      </p:pic>
      <p:pic>
        <p:nvPicPr>
          <p:cNvPr id="2097167" name="Picture 19" descr="great-hornbill_oiseaux"/>
          <p:cNvPicPr>
            <a:picLocks noChangeAspect="1" noChangeArrowheads="1"/>
          </p:cNvPicPr>
          <p:nvPr/>
        </p:nvPicPr>
        <p:blipFill>
          <a:blip xmlns:r="http://schemas.openxmlformats.org/officeDocument/2006/relationships" r:embed="rId6"/>
          <a:srcRect l="2995" t="2499" r="11290" b="10001"/>
          <a:stretch>
            <a:fillRect/>
          </a:stretch>
        </p:blipFill>
        <p:spPr bwMode="auto">
          <a:xfrm rot="21028752">
            <a:off x="5486400" y="4572000"/>
            <a:ext cx="1822450" cy="2057400"/>
          </a:xfrm>
          <a:prstGeom prst="rect"/>
          <a:noFill/>
          <a:ln w="38100">
            <a:solidFill>
              <a:schemeClr val="tx1"/>
            </a:solidFill>
            <a:miter lim="800000"/>
            <a:headEnd/>
            <a:tailEnd/>
          </a:ln>
        </p:spPr>
      </p:pic>
    </p:spTree>
  </p:cSld>
  <p:clrMapOvr>
    <a:masterClrMapping/>
  </p:clrMapOvr>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89" name=""/>
        <p:cNvGrpSpPr/>
        <p:nvPr/>
      </p:nvGrpSpPr>
      <p:grpSpPr>
        <a:xfrm>
          <a:off x="0" y="0"/>
          <a:ext cx="0" cy="0"/>
          <a:chOff x="0" y="0"/>
          <a:chExt cx="0" cy="0"/>
        </a:xfrm>
      </p:grpSpPr>
      <p:pic>
        <p:nvPicPr>
          <p:cNvPr id="2097173" name="Picture 2"/>
          <p:cNvPicPr>
            <a:picLocks noChangeAspect="1" noChangeArrowheads="1"/>
          </p:cNvPicPr>
          <p:nvPr/>
        </p:nvPicPr>
        <p:blipFill>
          <a:blip xmlns:r="http://schemas.openxmlformats.org/officeDocument/2006/relationships" r:embed="rId1"/>
          <a:srcRect/>
          <a:stretch>
            <a:fillRect/>
          </a:stretch>
        </p:blipFill>
        <p:spPr bwMode="auto">
          <a:xfrm>
            <a:off x="457200" y="1371600"/>
            <a:ext cx="8229600" cy="4648200"/>
          </a:xfrm>
          <a:prstGeom prst="rect"/>
          <a:noFill/>
          <a:ln w="9525">
            <a:noFill/>
            <a:miter lim="800000"/>
            <a:headEnd/>
            <a:tailEnd/>
          </a:ln>
          <a:effectLst/>
        </p:spPr>
      </p:pic>
      <p:sp>
        <p:nvSpPr>
          <p:cNvPr id="1048725" name="Rectangle 2"/>
          <p:cNvSpPr>
            <a:spLocks noRot="1" noGrp="1" noChangeArrowheads="1"/>
          </p:cNvSpPr>
          <p:nvPr>
            <p:ph type="title"/>
          </p:nvPr>
        </p:nvSpPr>
        <p:spPr>
          <a:solidFill>
            <a:srgbClr val="92D050"/>
          </a:solidFill>
          <a:ln>
            <a:solidFill>
              <a:schemeClr val="accent1"/>
            </a:solidFill>
          </a:ln>
        </p:spPr>
        <p:txBody>
          <a:bodyPr>
            <a:normAutofit/>
          </a:bodyPr>
          <a:p>
            <a:r>
              <a:rPr b="1" dirty="0" sz="3200" lang="en-US" err="1" smtClean="0">
                <a:latin typeface="Times New Roman" pitchFamily="18" charset="0"/>
                <a:cs typeface="Times New Roman" pitchFamily="18" charset="0"/>
              </a:rPr>
              <a:t>Ramsar</a:t>
            </a:r>
            <a:r>
              <a:rPr b="1" dirty="0" sz="3200" lang="en-US" smtClean="0">
                <a:latin typeface="Times New Roman" pitchFamily="18" charset="0"/>
                <a:cs typeface="Times New Roman" pitchFamily="18" charset="0"/>
              </a:rPr>
              <a:t> sites in Nepal</a:t>
            </a:r>
            <a:endParaRPr dirty="0" sz="3200" lang="en-US">
              <a:latin typeface="Times New Roman" pitchFamily="18" charset="0"/>
              <a:cs typeface="Times New Roman" pitchFamily="18" charset="0"/>
            </a:endParaRPr>
          </a:p>
        </p:txBody>
      </p:sp>
      <p:sp>
        <p:nvSpPr>
          <p:cNvPr id="1048726" name="Date Placeholder 3"/>
          <p:cNvSpPr>
            <a:spLocks noGrp="1"/>
          </p:cNvSpPr>
          <p:nvPr>
            <p:ph type="dt" sz="half" idx="10"/>
          </p:nvPr>
        </p:nvSpPr>
        <p:spPr/>
        <p:txBody>
          <a:bodyPr/>
          <a:p>
            <a:fld id="{72822C57-9543-4B08-9080-A25C308F7C52}" type="datetime1">
              <a:rPr lang="en-US" smtClean="0"/>
              <a:t>7/3/2018</a:t>
            </a:fld>
            <a:endParaRPr lang="en-US"/>
          </a:p>
        </p:txBody>
      </p:sp>
      <p:sp>
        <p:nvSpPr>
          <p:cNvPr id="1048727" name="Slide Number Placeholder 5"/>
          <p:cNvSpPr>
            <a:spLocks noGrp="1"/>
          </p:cNvSpPr>
          <p:nvPr>
            <p:ph type="sldNum" sz="quarter" idx="12"/>
          </p:nvPr>
        </p:nvSpPr>
        <p:spPr/>
        <p:txBody>
          <a:bodyPr/>
          <a:p>
            <a:fld id="{B6F15528-21DE-4FAA-801E-634DDDAF4B2B}" type="slidenum">
              <a:rPr lang="en-US" smtClean="0"/>
              <a:t>20</a:t>
            </a:fld>
            <a:endParaRPr lang="en-US"/>
          </a:p>
        </p:txBody>
      </p:sp>
      <p:sp>
        <p:nvSpPr>
          <p:cNvPr id="1048728" name="Footer Placeholder 6"/>
          <p:cNvSpPr>
            <a:spLocks noGrp="1"/>
          </p:cNvSpPr>
          <p:nvPr>
            <p:ph type="ftr" sz="quarter" idx="11"/>
          </p:nvPr>
        </p:nvSpPr>
        <p:spPr>
          <a:xfrm>
            <a:off x="2819400" y="6356350"/>
            <a:ext cx="3505200" cy="365125"/>
          </a:xfrm>
        </p:spPr>
        <p:txBody>
          <a:bodyPr/>
          <a:p>
            <a:r>
              <a:rPr dirty="0" lang="en-US" smtClean="0"/>
              <a:t>Criteria for inclusion of wet lands into </a:t>
            </a:r>
            <a:r>
              <a:rPr dirty="0" lang="en-US" err="1" smtClean="0"/>
              <a:t>ramsar</a:t>
            </a:r>
            <a:r>
              <a:rPr dirty="0" lang="en-US" smtClean="0"/>
              <a:t> site</a:t>
            </a:r>
            <a:endParaRPr dirty="0" lang="en-US"/>
          </a:p>
        </p:txBody>
      </p:sp>
      <p:sp>
        <p:nvSpPr>
          <p:cNvPr id="1048729" name="Rectangle 7"/>
          <p:cNvSpPr/>
          <p:nvPr/>
        </p:nvSpPr>
        <p:spPr>
          <a:xfrm>
            <a:off x="4114800" y="6019800"/>
            <a:ext cx="4958080" cy="358140"/>
          </a:xfrm>
          <a:prstGeom prst="rect"/>
        </p:spPr>
        <p:txBody>
          <a:bodyPr wrap="none">
            <a:spAutoFit/>
          </a:bodyPr>
          <a:p>
            <a:r>
              <a:rPr dirty="0" lang="en-US" smtClean="0">
                <a:latin typeface="Times New Roman" pitchFamily="18" charset="0"/>
                <a:cs typeface="Times New Roman" pitchFamily="18" charset="0"/>
              </a:rPr>
              <a:t>Source: https</a:t>
            </a:r>
            <a:r>
              <a:rPr dirty="0" lang="en-US" smtClean="0">
                <a:latin typeface="Times New Roman" pitchFamily="18" charset="0"/>
                <a:cs typeface="Times New Roman" pitchFamily="18" charset="0"/>
              </a:rPr>
              <a:t>://www.ramsar.org/wetland/nepal</a:t>
            </a:r>
            <a:endParaRPr dirty="0" lang="en-US">
              <a:latin typeface="Times New Roman" pitchFamily="18" charset="0"/>
              <a:cs typeface="Times New Roman" pitchFamily="18" charset="0"/>
            </a:endParaRPr>
          </a:p>
        </p:txBody>
      </p:sp>
    </p:spTree>
  </p:cSld>
  <p:clrMapOvr>
    <a:masterClrMapping/>
  </p:clrMapOvr>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92" name=""/>
        <p:cNvGrpSpPr/>
        <p:nvPr/>
      </p:nvGrpSpPr>
      <p:grpSpPr>
        <a:xfrm>
          <a:off x="0" y="0"/>
          <a:ext cx="0" cy="0"/>
          <a:chOff x="0" y="0"/>
          <a:chExt cx="0" cy="0"/>
        </a:xfrm>
      </p:grpSpPr>
      <p:sp>
        <p:nvSpPr>
          <p:cNvPr id="1048733" name="Rectangle 2"/>
          <p:cNvSpPr>
            <a:spLocks noRot="1" noGrp="1" noChangeArrowheads="1"/>
          </p:cNvSpPr>
          <p:nvPr>
            <p:ph type="title"/>
          </p:nvPr>
        </p:nvSpPr>
        <p:spPr>
          <a:solidFill>
            <a:srgbClr val="92D050"/>
          </a:solidFill>
          <a:ln>
            <a:solidFill>
              <a:schemeClr val="accent1"/>
            </a:solidFill>
          </a:ln>
        </p:spPr>
        <p:txBody>
          <a:bodyPr>
            <a:normAutofit/>
          </a:bodyPr>
          <a:p>
            <a:r>
              <a:rPr b="1" dirty="0" sz="3200" lang="en-US" err="1" smtClean="0">
                <a:latin typeface="Times New Roman" pitchFamily="18" charset="0"/>
                <a:cs typeface="Times New Roman" pitchFamily="18" charset="0"/>
              </a:rPr>
              <a:t>Ramsar</a:t>
            </a:r>
            <a:r>
              <a:rPr b="1" dirty="0" sz="3200" lang="en-US" smtClean="0">
                <a:latin typeface="Times New Roman" pitchFamily="18" charset="0"/>
                <a:cs typeface="Times New Roman" pitchFamily="18" charset="0"/>
              </a:rPr>
              <a:t> sites in Nepal</a:t>
            </a:r>
            <a:endParaRPr dirty="0" sz="3200" lang="en-US">
              <a:latin typeface="Times New Roman" pitchFamily="18" charset="0"/>
              <a:cs typeface="Times New Roman" pitchFamily="18" charset="0"/>
            </a:endParaRPr>
          </a:p>
        </p:txBody>
      </p:sp>
      <p:sp>
        <p:nvSpPr>
          <p:cNvPr id="1048734" name="Date Placeholder 3"/>
          <p:cNvSpPr>
            <a:spLocks noGrp="1"/>
          </p:cNvSpPr>
          <p:nvPr>
            <p:ph type="dt" sz="half" idx="10"/>
          </p:nvPr>
        </p:nvSpPr>
        <p:spPr/>
        <p:txBody>
          <a:bodyPr/>
          <a:p>
            <a:fld id="{72822C57-9543-4B08-9080-A25C308F7C52}" type="datetime1">
              <a:rPr lang="en-US" smtClean="0"/>
              <a:t>7/3/2018</a:t>
            </a:fld>
            <a:endParaRPr lang="en-US"/>
          </a:p>
        </p:txBody>
      </p:sp>
      <p:sp>
        <p:nvSpPr>
          <p:cNvPr id="1048735" name="Slide Number Placeholder 5"/>
          <p:cNvSpPr>
            <a:spLocks noGrp="1"/>
          </p:cNvSpPr>
          <p:nvPr>
            <p:ph type="sldNum" sz="quarter" idx="12"/>
          </p:nvPr>
        </p:nvSpPr>
        <p:spPr/>
        <p:txBody>
          <a:bodyPr/>
          <a:p>
            <a:fld id="{B6F15528-21DE-4FAA-801E-634DDDAF4B2B}" type="slidenum">
              <a:rPr lang="en-US" smtClean="0"/>
              <a:t>21</a:t>
            </a:fld>
            <a:endParaRPr lang="en-US"/>
          </a:p>
        </p:txBody>
      </p:sp>
      <p:sp>
        <p:nvSpPr>
          <p:cNvPr id="1048736" name="Footer Placeholder 6"/>
          <p:cNvSpPr>
            <a:spLocks noGrp="1"/>
          </p:cNvSpPr>
          <p:nvPr>
            <p:ph type="ftr" sz="quarter" idx="11"/>
          </p:nvPr>
        </p:nvSpPr>
        <p:spPr>
          <a:xfrm>
            <a:off x="2819400" y="6356350"/>
            <a:ext cx="3505200" cy="365125"/>
          </a:xfrm>
        </p:spPr>
        <p:txBody>
          <a:bodyPr/>
          <a:p>
            <a:r>
              <a:rPr dirty="0" lang="en-US" smtClean="0"/>
              <a:t>Criteria for inclusion of wet lands into </a:t>
            </a:r>
            <a:r>
              <a:rPr dirty="0" lang="en-US" err="1" smtClean="0"/>
              <a:t>ramsar</a:t>
            </a:r>
            <a:r>
              <a:rPr dirty="0" lang="en-US" smtClean="0"/>
              <a:t> site</a:t>
            </a:r>
            <a:endParaRPr dirty="0" lang="en-US"/>
          </a:p>
        </p:txBody>
      </p:sp>
      <p:sp>
        <p:nvSpPr>
          <p:cNvPr id="1048737" name="Rectangle 7"/>
          <p:cNvSpPr/>
          <p:nvPr/>
        </p:nvSpPr>
        <p:spPr>
          <a:xfrm>
            <a:off x="4114800" y="6019800"/>
            <a:ext cx="4958080" cy="358140"/>
          </a:xfrm>
          <a:prstGeom prst="rect"/>
        </p:spPr>
        <p:txBody>
          <a:bodyPr wrap="none">
            <a:spAutoFit/>
          </a:bodyPr>
          <a:p>
            <a:r>
              <a:rPr dirty="0" lang="en-US" smtClean="0">
                <a:latin typeface="Times New Roman" pitchFamily="18" charset="0"/>
                <a:cs typeface="Times New Roman" pitchFamily="18" charset="0"/>
              </a:rPr>
              <a:t>Source: https</a:t>
            </a:r>
            <a:r>
              <a:rPr dirty="0" lang="en-US" smtClean="0">
                <a:latin typeface="Times New Roman" pitchFamily="18" charset="0"/>
                <a:cs typeface="Times New Roman" pitchFamily="18" charset="0"/>
              </a:rPr>
              <a:t>://www.ramsar.org/wetland/nepal</a:t>
            </a:r>
            <a:endParaRPr dirty="0" lang="en-US">
              <a:latin typeface="Times New Roman" pitchFamily="18" charset="0"/>
              <a:cs typeface="Times New Roman" pitchFamily="18" charset="0"/>
            </a:endParaRPr>
          </a:p>
        </p:txBody>
      </p:sp>
      <p:pic>
        <p:nvPicPr>
          <p:cNvPr id="2097174" name="Picture 2"/>
          <p:cNvPicPr>
            <a:picLocks noChangeAspect="1" noChangeArrowheads="1"/>
          </p:cNvPicPr>
          <p:nvPr/>
        </p:nvPicPr>
        <p:blipFill>
          <a:blip xmlns:r="http://schemas.openxmlformats.org/officeDocument/2006/relationships" r:embed="rId1"/>
          <a:srcRect/>
          <a:stretch>
            <a:fillRect/>
          </a:stretch>
        </p:blipFill>
        <p:spPr bwMode="auto">
          <a:xfrm>
            <a:off x="1395413" y="1547813"/>
            <a:ext cx="6353175" cy="4471987"/>
          </a:xfrm>
          <a:prstGeom prst="rect"/>
          <a:noFill/>
          <a:ln w="9525">
            <a:noFill/>
            <a:miter lim="800000"/>
            <a:headEnd/>
            <a:tailEnd/>
          </a:ln>
          <a:effectLst/>
        </p:spPr>
      </p:pic>
    </p:spTree>
  </p:cSld>
  <p:clrMapOvr>
    <a:masterClrMapping/>
  </p:clrMapOvr>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95" name=""/>
        <p:cNvGrpSpPr/>
        <p:nvPr/>
      </p:nvGrpSpPr>
      <p:grpSpPr>
        <a:xfrm>
          <a:off x="0" y="0"/>
          <a:ext cx="0" cy="0"/>
          <a:chOff x="0" y="0"/>
          <a:chExt cx="0" cy="0"/>
        </a:xfrm>
      </p:grpSpPr>
      <p:sp>
        <p:nvSpPr>
          <p:cNvPr id="1048741" name="Title 1"/>
          <p:cNvSpPr>
            <a:spLocks noGrp="1"/>
          </p:cNvSpPr>
          <p:nvPr>
            <p:ph type="title"/>
          </p:nvPr>
        </p:nvSpPr>
        <p:spPr>
          <a:xfrm>
            <a:off x="457200" y="152400"/>
            <a:ext cx="8229600" cy="990600"/>
          </a:xfrm>
          <a:solidFill>
            <a:schemeClr val="accent6">
              <a:lumMod val="75000"/>
            </a:schemeClr>
          </a:solidFill>
          <a:ln w="28575">
            <a:solidFill>
              <a:srgbClr val="3333FF"/>
            </a:solidFill>
          </a:ln>
        </p:spPr>
        <p:txBody>
          <a:bodyPr>
            <a:noAutofit/>
          </a:bodyPr>
          <a:p>
            <a:pPr>
              <a:spcBef>
                <a:spcPts val="0"/>
              </a:spcBef>
            </a:pPr>
            <a:r>
              <a:rPr b="1" dirty="0" sz="4000" lang="en-GB" smtClean="0">
                <a:solidFill>
                  <a:srgbClr val="FFFF00"/>
                </a:solidFill>
                <a:effectLst>
                  <a:outerShdw algn="tl" blurRad="38100" dir="2700000" dist="38100">
                    <a:srgbClr val="000000">
                      <a:alpha val="43137"/>
                    </a:srgbClr>
                  </a:outerShdw>
                </a:effectLst>
                <a:latin typeface="Times New Roman" pitchFamily="18" charset="0"/>
                <a:cs typeface="Times New Roman" pitchFamily="18" charset="0"/>
              </a:rPr>
              <a:t>Reference</a:t>
            </a:r>
            <a:endParaRPr b="1" dirty="0" sz="4000" lang="en-GB">
              <a:solidFill>
                <a:srgbClr val="FFFF00"/>
              </a:solidFill>
              <a:effectLst>
                <a:outerShdw algn="tl" blurRad="38100" dir="2700000" dist="38100">
                  <a:srgbClr val="000000">
                    <a:alpha val="43137"/>
                  </a:srgbClr>
                </a:outerShdw>
              </a:effectLst>
              <a:latin typeface="Times New Roman" pitchFamily="18" charset="0"/>
              <a:cs typeface="Times New Roman" pitchFamily="18" charset="0"/>
            </a:endParaRPr>
          </a:p>
        </p:txBody>
      </p:sp>
      <p:sp>
        <p:nvSpPr>
          <p:cNvPr id="1048742" name="Text Box 3"/>
          <p:cNvSpPr txBox="1">
            <a:spLocks noChangeArrowheads="1"/>
          </p:cNvSpPr>
          <p:nvPr/>
        </p:nvSpPr>
        <p:spPr bwMode="auto">
          <a:xfrm>
            <a:off x="579437" y="1219200"/>
            <a:ext cx="8031163" cy="3444241"/>
          </a:xfrm>
          <a:prstGeom prst="rect"/>
          <a:noFill/>
          <a:ln w="28575">
            <a:solidFill>
              <a:srgbClr val="00B0F0"/>
            </a:solidFill>
            <a:miter lim="800000"/>
            <a:headEnd/>
            <a:tailEnd/>
          </a:ln>
        </p:spPr>
        <p:txBody>
          <a:bodyPr wrap="square">
            <a:spAutoFit/>
          </a:bodyPr>
          <a:p>
            <a:pPr algn="just">
              <a:buFont typeface="Arial" pitchFamily="34" charset="0"/>
              <a:buChar char="•"/>
            </a:pPr>
            <a:r>
              <a:rPr dirty="0" sz="2000" lang="en-US" err="1" smtClean="0">
                <a:latin typeface="Times New Roman" pitchFamily="18" charset="0"/>
                <a:cs typeface="Times New Roman" pitchFamily="18" charset="0"/>
              </a:rPr>
              <a:t>Ramsar</a:t>
            </a:r>
            <a:r>
              <a:rPr dirty="0" sz="2000" lang="en-US" smtClean="0">
                <a:latin typeface="Times New Roman" pitchFamily="18" charset="0"/>
                <a:cs typeface="Times New Roman" pitchFamily="18" charset="0"/>
              </a:rPr>
              <a:t> Regional Center – East Asia. (2017). The Designation and Management of </a:t>
            </a:r>
            <a:r>
              <a:rPr dirty="0" sz="2000" lang="en-US" err="1" smtClean="0">
                <a:latin typeface="Times New Roman" pitchFamily="18" charset="0"/>
                <a:cs typeface="Times New Roman" pitchFamily="18" charset="0"/>
              </a:rPr>
              <a:t>Ramsar</a:t>
            </a:r>
            <a:r>
              <a:rPr dirty="0" sz="2000" lang="en-US" smtClean="0">
                <a:latin typeface="Times New Roman" pitchFamily="18" charset="0"/>
                <a:cs typeface="Times New Roman" pitchFamily="18" charset="0"/>
              </a:rPr>
              <a:t> Sites – A practitioner’s guide. Available at </a:t>
            </a:r>
            <a:r>
              <a:rPr b="1" dirty="0" sz="2000" lang="en-US" smtClean="0">
                <a:latin typeface="Times New Roman" pitchFamily="18" charset="0"/>
                <a:cs typeface="Times New Roman" pitchFamily="18" charset="0"/>
              </a:rPr>
              <a:t>www.ramsar.org and </a:t>
            </a:r>
            <a:r>
              <a:rPr b="1" dirty="0" sz="2000" lang="en-US" smtClean="0">
                <a:latin typeface="Times New Roman" pitchFamily="18" charset="0"/>
                <a:cs typeface="Times New Roman" pitchFamily="18" charset="0"/>
                <a:hlinkClick r:id="rId1"/>
              </a:rPr>
              <a:t>www.rrcea.org</a:t>
            </a:r>
            <a:endParaRPr b="1" dirty="0" sz="2000" lang="en-US" smtClean="0">
              <a:latin typeface="Times New Roman" pitchFamily="18" charset="0"/>
              <a:cs typeface="Times New Roman" pitchFamily="18" charset="0"/>
            </a:endParaRPr>
          </a:p>
          <a:p>
            <a:pPr algn="just"/>
            <a:endParaRPr b="1" dirty="0" sz="2000" lang="en-US" smtClean="0">
              <a:latin typeface="Times New Roman" pitchFamily="18" charset="0"/>
              <a:cs typeface="Times New Roman" pitchFamily="18" charset="0"/>
            </a:endParaRPr>
          </a:p>
          <a:p>
            <a:pPr algn="just">
              <a:buFont typeface="Arial" pitchFamily="34" charset="0"/>
              <a:buChar char="•"/>
            </a:pPr>
            <a:r>
              <a:rPr dirty="0" sz="2000" lang="en-US" err="1" smtClean="0">
                <a:latin typeface="Times New Roman" pitchFamily="18" charset="0"/>
                <a:cs typeface="Times New Roman" pitchFamily="18" charset="0"/>
              </a:rPr>
              <a:t>Ramsar</a:t>
            </a:r>
            <a:r>
              <a:rPr dirty="0" sz="2000" lang="en-US" smtClean="0">
                <a:latin typeface="Times New Roman" pitchFamily="18" charset="0"/>
                <a:cs typeface="Times New Roman" pitchFamily="18" charset="0"/>
              </a:rPr>
              <a:t> Convention Secretariat, 2010. Designating </a:t>
            </a:r>
            <a:r>
              <a:rPr dirty="0" sz="2000" lang="en-US" err="1" smtClean="0">
                <a:latin typeface="Times New Roman" pitchFamily="18" charset="0"/>
                <a:cs typeface="Times New Roman" pitchFamily="18" charset="0"/>
              </a:rPr>
              <a:t>Ramsar</a:t>
            </a:r>
            <a:r>
              <a:rPr dirty="0" sz="2000" lang="en-US" smtClean="0">
                <a:latin typeface="Times New Roman" pitchFamily="18" charset="0"/>
                <a:cs typeface="Times New Roman" pitchFamily="18" charset="0"/>
              </a:rPr>
              <a:t> Sites: Strategic Framework and guidelines for the future development of the List of Wetlands of International Importance, </a:t>
            </a:r>
            <a:r>
              <a:rPr dirty="0" sz="2000" lang="en-US" err="1" smtClean="0">
                <a:latin typeface="Times New Roman" pitchFamily="18" charset="0"/>
                <a:cs typeface="Times New Roman" pitchFamily="18" charset="0"/>
              </a:rPr>
              <a:t>Ramsar</a:t>
            </a:r>
            <a:r>
              <a:rPr dirty="0" sz="2000" lang="en-US" smtClean="0">
                <a:latin typeface="Times New Roman" pitchFamily="18" charset="0"/>
                <a:cs typeface="Times New Roman" pitchFamily="18" charset="0"/>
              </a:rPr>
              <a:t> handbooks for the wise use of wetlands, 4th edition, vol. 17. </a:t>
            </a:r>
            <a:r>
              <a:rPr dirty="0" sz="2000" lang="en-US" err="1" smtClean="0">
                <a:latin typeface="Times New Roman" pitchFamily="18" charset="0"/>
                <a:cs typeface="Times New Roman" pitchFamily="18" charset="0"/>
              </a:rPr>
              <a:t>Ramsar</a:t>
            </a:r>
            <a:r>
              <a:rPr dirty="0" sz="2000" lang="en-US" smtClean="0">
                <a:latin typeface="Times New Roman" pitchFamily="18" charset="0"/>
                <a:cs typeface="Times New Roman" pitchFamily="18" charset="0"/>
              </a:rPr>
              <a:t> Convention Secretariat, Gland, Switzerland. </a:t>
            </a:r>
            <a:endParaRPr dirty="0" sz="2000" lang="en-US" smtClean="0">
              <a:latin typeface="Times New Roman" pitchFamily="18" charset="0"/>
              <a:cs typeface="Times New Roman" pitchFamily="18" charset="0"/>
            </a:endParaRPr>
          </a:p>
          <a:p>
            <a:pPr algn="just">
              <a:buFont typeface="Arial" pitchFamily="34" charset="0"/>
              <a:buChar char="•"/>
            </a:pPr>
            <a:endParaRPr dirty="0" sz="2000" lang="en-US" smtClean="0">
              <a:solidFill>
                <a:srgbClr val="00B0F0"/>
              </a:solidFill>
              <a:latin typeface="Times New Roman" pitchFamily="18" charset="0"/>
              <a:cs typeface="Times New Roman" pitchFamily="18" charset="0"/>
            </a:endParaRPr>
          </a:p>
          <a:p>
            <a:pPr algn="just">
              <a:buFont typeface="Arial" pitchFamily="34" charset="0"/>
              <a:buChar char="•"/>
            </a:pPr>
            <a:r>
              <a:rPr dirty="0" sz="2000" lang="en-US" smtClean="0">
                <a:latin typeface="Times New Roman" pitchFamily="18" charset="0"/>
                <a:cs typeface="Times New Roman" pitchFamily="18" charset="0"/>
                <a:hlinkClick r:id="rId2"/>
              </a:rPr>
              <a:t>https://</a:t>
            </a:r>
            <a:r>
              <a:rPr dirty="0" sz="2000" lang="en-US" smtClean="0">
                <a:latin typeface="Times New Roman" pitchFamily="18" charset="0"/>
                <a:cs typeface="Times New Roman" pitchFamily="18" charset="0"/>
                <a:hlinkClick r:id="rId2"/>
              </a:rPr>
              <a:t>www.ramsar.org/wetland/nepal</a:t>
            </a:r>
            <a:r>
              <a:rPr dirty="0" sz="2000" lang="en-US" smtClean="0">
                <a:latin typeface="Times New Roman" pitchFamily="18" charset="0"/>
                <a:cs typeface="Times New Roman" pitchFamily="18" charset="0"/>
              </a:rPr>
              <a:t> </a:t>
            </a:r>
            <a:endParaRPr dirty="0" sz="2000" lang="en-US" smtClean="0">
              <a:solidFill>
                <a:srgbClr val="00B0F0"/>
              </a:solidFill>
              <a:latin typeface="Times New Roman" pitchFamily="18" charset="0"/>
              <a:cs typeface="Times New Roman" pitchFamily="18" charset="0"/>
            </a:endParaRPr>
          </a:p>
        </p:txBody>
      </p:sp>
      <p:sp>
        <p:nvSpPr>
          <p:cNvPr id="1048743" name="Date Placeholder 5"/>
          <p:cNvSpPr>
            <a:spLocks noGrp="1"/>
          </p:cNvSpPr>
          <p:nvPr>
            <p:ph type="dt" sz="half" idx="10"/>
          </p:nvPr>
        </p:nvSpPr>
        <p:spPr/>
        <p:txBody>
          <a:bodyPr/>
          <a:p>
            <a:fld id="{7E42D5C8-5DD2-4A72-8F1F-02E27D623010}" type="datetime1">
              <a:rPr lang="en-US" smtClean="0"/>
              <a:t>7/3/2018</a:t>
            </a:fld>
            <a:endParaRPr lang="en-US"/>
          </a:p>
        </p:txBody>
      </p:sp>
      <p:sp>
        <p:nvSpPr>
          <p:cNvPr id="1048744" name="Slide Number Placeholder 6"/>
          <p:cNvSpPr>
            <a:spLocks noGrp="1"/>
          </p:cNvSpPr>
          <p:nvPr>
            <p:ph type="sldNum" sz="quarter" idx="12"/>
          </p:nvPr>
        </p:nvSpPr>
        <p:spPr/>
        <p:txBody>
          <a:bodyPr/>
          <a:p>
            <a:fld id="{B6F15528-21DE-4FAA-801E-634DDDAF4B2B}" type="slidenum">
              <a:rPr lang="en-US" smtClean="0"/>
              <a:t>22</a:t>
            </a:fld>
            <a:endParaRPr lang="en-US"/>
          </a:p>
        </p:txBody>
      </p:sp>
      <p:sp>
        <p:nvSpPr>
          <p:cNvPr id="1048745" name="Footer Placeholder 7"/>
          <p:cNvSpPr>
            <a:spLocks noGrp="1"/>
          </p:cNvSpPr>
          <p:nvPr>
            <p:ph type="ftr" sz="quarter" idx="11"/>
          </p:nvPr>
        </p:nvSpPr>
        <p:spPr>
          <a:xfrm>
            <a:off x="2819400" y="6356350"/>
            <a:ext cx="3429000" cy="365125"/>
          </a:xfrm>
        </p:spPr>
        <p:txBody>
          <a:bodyPr/>
          <a:p>
            <a:r>
              <a:rPr dirty="0" lang="en-US" smtClean="0"/>
              <a:t>Criteria for inclusion of wet lands into </a:t>
            </a:r>
            <a:r>
              <a:rPr dirty="0" lang="en-US" err="1" smtClean="0"/>
              <a:t>ramsar</a:t>
            </a:r>
            <a:r>
              <a:rPr dirty="0" lang="en-US" smtClean="0"/>
              <a:t> site</a:t>
            </a:r>
            <a:endParaRPr dirty="0" lang="en-US"/>
          </a:p>
        </p:txBody>
      </p:sp>
    </p:spTree>
  </p:cSld>
  <p:clrMapOvr>
    <a:masterClrMapping/>
  </p:clrMapOvr>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96" name=""/>
        <p:cNvGrpSpPr/>
        <p:nvPr/>
      </p:nvGrpSpPr>
      <p:grpSpPr>
        <a:xfrm>
          <a:off x="0" y="0"/>
          <a:ext cx="0" cy="0"/>
          <a:chOff x="0" y="0"/>
          <a:chExt cx="0" cy="0"/>
        </a:xfrm>
      </p:grpSpPr>
      <p:sp>
        <p:nvSpPr>
          <p:cNvPr id="1048746" name="Date Placeholder 3"/>
          <p:cNvSpPr>
            <a:spLocks noGrp="1"/>
          </p:cNvSpPr>
          <p:nvPr>
            <p:ph type="dt" sz="half" idx="10"/>
          </p:nvPr>
        </p:nvSpPr>
        <p:spPr/>
        <p:txBody>
          <a:bodyPr/>
          <a:p>
            <a:fld id="{F3780B5E-EC88-49B5-82CA-3AFAED42AF83}" type="datetime1">
              <a:rPr lang="en-US" smtClean="0"/>
              <a:t>7/3/2018</a:t>
            </a:fld>
            <a:endParaRPr lang="en-US"/>
          </a:p>
        </p:txBody>
      </p:sp>
      <p:sp>
        <p:nvSpPr>
          <p:cNvPr id="1048747" name="Slide Number Placeholder 5"/>
          <p:cNvSpPr>
            <a:spLocks noGrp="1"/>
          </p:cNvSpPr>
          <p:nvPr>
            <p:ph type="sldNum" sz="quarter" idx="12"/>
          </p:nvPr>
        </p:nvSpPr>
        <p:spPr/>
        <p:txBody>
          <a:bodyPr/>
          <a:p>
            <a:fld id="{B6F15528-21DE-4FAA-801E-634DDDAF4B2B}" type="slidenum">
              <a:rPr lang="en-US" smtClean="0"/>
              <a:t>23</a:t>
            </a:fld>
            <a:endParaRPr lang="en-US"/>
          </a:p>
        </p:txBody>
      </p:sp>
      <p:pic>
        <p:nvPicPr>
          <p:cNvPr id="2097175" name="Picture 7" descr="greategret"/>
          <p:cNvPicPr>
            <a:picLocks noChangeAspect="1" noChangeArrowheads="1"/>
          </p:cNvPicPr>
          <p:nvPr/>
        </p:nvPicPr>
        <p:blipFill>
          <a:blip xmlns:r="http://schemas.openxmlformats.org/officeDocument/2006/relationships" r:embed="rId1"/>
          <a:srcRect/>
          <a:stretch>
            <a:fillRect/>
          </a:stretch>
        </p:blipFill>
        <p:spPr bwMode="auto">
          <a:xfrm>
            <a:off x="0" y="0"/>
            <a:ext cx="9144000" cy="6858000"/>
          </a:xfrm>
          <a:prstGeom prst="rect"/>
          <a:noFill/>
        </p:spPr>
      </p:pic>
      <p:sp>
        <p:nvSpPr>
          <p:cNvPr id="1048748" name="Text Box 8"/>
          <p:cNvSpPr txBox="1">
            <a:spLocks noChangeArrowheads="1"/>
          </p:cNvSpPr>
          <p:nvPr/>
        </p:nvSpPr>
        <p:spPr bwMode="auto">
          <a:xfrm>
            <a:off x="152400" y="990600"/>
            <a:ext cx="4038600" cy="2047241"/>
          </a:xfrm>
          <a:prstGeom prst="rect"/>
          <a:noFill/>
          <a:ln w="9525">
            <a:noFill/>
            <a:miter lim="800000"/>
            <a:headEnd/>
            <a:tailEnd/>
          </a:ln>
          <a:effectLst/>
        </p:spPr>
        <p:txBody>
          <a:bodyPr>
            <a:spAutoFit/>
          </a:bodyPr>
          <a:p>
            <a:pPr algn="ctr">
              <a:spcBef>
                <a:spcPct val="50000"/>
              </a:spcBef>
            </a:pPr>
            <a:r>
              <a:rPr dirty="0" sz="6600" lang="en-US">
                <a:solidFill>
                  <a:srgbClr val="66FF33"/>
                </a:solidFill>
                <a:latin typeface="Arial Rounded MT Bold" pitchFamily="34" charset="0"/>
              </a:rPr>
              <a:t>Saving Wetlands</a:t>
            </a:r>
          </a:p>
        </p:txBody>
      </p:sp>
      <p:sp>
        <p:nvSpPr>
          <p:cNvPr id="1048749" name="Text Box 9"/>
          <p:cNvSpPr txBox="1">
            <a:spLocks noChangeArrowheads="1"/>
          </p:cNvSpPr>
          <p:nvPr/>
        </p:nvSpPr>
        <p:spPr bwMode="auto">
          <a:xfrm>
            <a:off x="5105400" y="4295775"/>
            <a:ext cx="4038600" cy="2047241"/>
          </a:xfrm>
          <a:prstGeom prst="rect"/>
          <a:noFill/>
          <a:ln w="9525">
            <a:noFill/>
            <a:miter lim="800000"/>
            <a:headEnd/>
            <a:tailEnd/>
          </a:ln>
          <a:effectLst/>
        </p:spPr>
        <p:txBody>
          <a:bodyPr>
            <a:spAutoFit/>
          </a:bodyPr>
          <a:p>
            <a:pPr algn="ctr">
              <a:spcBef>
                <a:spcPct val="50000"/>
              </a:spcBef>
            </a:pPr>
            <a:r>
              <a:rPr sz="6600" lang="en-US">
                <a:solidFill>
                  <a:srgbClr val="66FF33"/>
                </a:solidFill>
                <a:latin typeface="Arial Rounded MT Bold" pitchFamily="34" charset="0"/>
              </a:rPr>
              <a:t>Is saving Lives</a:t>
            </a:r>
          </a:p>
        </p:txBody>
      </p:sp>
    </p:spTree>
  </p:cSld>
  <p:clrMapOvr>
    <a:masterClrMapping/>
  </p:clrMapOvr>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97" name=""/>
        <p:cNvGrpSpPr/>
        <p:nvPr/>
      </p:nvGrpSpPr>
      <p:grpSpPr>
        <a:xfrm>
          <a:off x="0" y="0"/>
          <a:ext cx="0" cy="0"/>
          <a:chOff x="0" y="0"/>
          <a:chExt cx="0" cy="0"/>
        </a:xfrm>
      </p:grpSpPr>
      <p:sp>
        <p:nvSpPr>
          <p:cNvPr id="1048750" name="AutoShape 2" descr="Image result for thank you"/>
          <p:cNvSpPr>
            <a:spLocks noChangeAspect="1" noChangeArrowheads="1"/>
          </p:cNvSpPr>
          <p:nvPr/>
        </p:nvSpPr>
        <p:spPr bwMode="auto">
          <a:xfrm>
            <a:off x="155575" y="-144463"/>
            <a:ext cx="304800" cy="304801"/>
          </a:xfrm>
          <a:prstGeom prst="rect"/>
          <a:noFill/>
        </p:spPr>
        <p:txBody>
          <a:bodyPr anchor="t" anchorCtr="0" bIns="45720" compatLnSpc="1" lIns="91440" numCol="1" rIns="91440" tIns="45720" vert="horz" wrap="square">
            <a:prstTxWarp prst="textNoShape"/>
          </a:bodyPr>
          <a:p>
            <a:endParaRPr lang="en-US"/>
          </a:p>
        </p:txBody>
      </p:sp>
      <p:pic>
        <p:nvPicPr>
          <p:cNvPr id="2097176" name="Picture 5" descr="thank-you-note-today-160304_0507464a2200e697ca158d86c689a615.jpg"/>
          <p:cNvPicPr>
            <a:picLocks noChangeAspect="1"/>
          </p:cNvPicPr>
          <p:nvPr/>
        </p:nvPicPr>
        <p:blipFill>
          <a:blip xmlns:r="http://schemas.openxmlformats.org/officeDocument/2006/relationships" r:embed="rId1"/>
          <a:stretch>
            <a:fillRect/>
          </a:stretch>
        </p:blipFill>
        <p:spPr>
          <a:xfrm>
            <a:off x="0" y="0"/>
            <a:ext cx="9251192" cy="6858000"/>
          </a:xfrm>
          <a:prstGeom prst="rect"/>
        </p:spPr>
      </p:pic>
    </p:spTree>
  </p:cSld>
  <p:clrMapOvr>
    <a:masterClrMapping/>
  </p:clrMapOvr>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58" name=""/>
        <p:cNvGrpSpPr/>
        <p:nvPr/>
      </p:nvGrpSpPr>
      <p:grpSpPr>
        <a:xfrm>
          <a:off x="0" y="0"/>
          <a:ext cx="0" cy="0"/>
          <a:chOff x="0" y="0"/>
          <a:chExt cx="0" cy="0"/>
        </a:xfrm>
      </p:grpSpPr>
      <p:sp>
        <p:nvSpPr>
          <p:cNvPr id="1048637" name="Title 1"/>
          <p:cNvSpPr>
            <a:spLocks noGrp="1"/>
          </p:cNvSpPr>
          <p:nvPr>
            <p:ph type="title"/>
          </p:nvPr>
        </p:nvSpPr>
        <p:spPr>
          <a:solidFill>
            <a:schemeClr val="accent3">
              <a:lumMod val="40000"/>
              <a:lumOff val="60000"/>
            </a:schemeClr>
          </a:solidFill>
          <a:ln w="28575">
            <a:solidFill>
              <a:srgbClr val="FF0000"/>
            </a:solidFill>
          </a:ln>
        </p:spPr>
        <p:txBody>
          <a:bodyPr/>
          <a:p>
            <a:r>
              <a:rPr b="1" dirty="0" lang="en-US" smtClean="0">
                <a:latin typeface="Times New Roman" pitchFamily="18" charset="0"/>
                <a:cs typeface="Times New Roman" pitchFamily="18" charset="0"/>
              </a:rPr>
              <a:t>What is a Wetland?</a:t>
            </a:r>
            <a:endParaRPr b="1" dirty="0" lang="en-US">
              <a:latin typeface="Times New Roman" pitchFamily="18" charset="0"/>
              <a:cs typeface="Times New Roman" pitchFamily="18" charset="0"/>
            </a:endParaRPr>
          </a:p>
        </p:txBody>
      </p:sp>
      <p:sp>
        <p:nvSpPr>
          <p:cNvPr id="1048638" name="Content Placeholder 2"/>
          <p:cNvSpPr>
            <a:spLocks noGrp="1"/>
          </p:cNvSpPr>
          <p:nvPr>
            <p:ph idx="1"/>
          </p:nvPr>
        </p:nvSpPr>
        <p:spPr>
          <a:xfrm>
            <a:off x="457200" y="1600201"/>
            <a:ext cx="8077200" cy="3809999"/>
          </a:xfrm>
          <a:ln>
            <a:solidFill>
              <a:srgbClr val="00B0F0"/>
            </a:solidFill>
          </a:ln>
        </p:spPr>
        <p:txBody>
          <a:bodyPr>
            <a:normAutofit fontScale="81250" lnSpcReduction="20000"/>
          </a:bodyPr>
          <a:p>
            <a:pPr algn="just">
              <a:spcBef>
                <a:spcPct val="50000"/>
              </a:spcBef>
            </a:pPr>
            <a:r>
              <a:rPr dirty="0" lang="en-US" smtClean="0">
                <a:latin typeface="Times New Roman" pitchFamily="18" charset="0"/>
                <a:cs typeface="Times New Roman" pitchFamily="18" charset="0"/>
              </a:rPr>
              <a:t>Wetlands are areas where water covers the soil, or is present either at or near the surface of the soil all year or for varying periods of time during the year, including during the growing season. </a:t>
            </a:r>
          </a:p>
          <a:p>
            <a:pPr algn="just"/>
            <a:r>
              <a:rPr dirty="0" lang="en-US" smtClean="0">
                <a:latin typeface="Times New Roman" pitchFamily="18" charset="0"/>
                <a:cs typeface="Times New Roman" pitchFamily="18" charset="0"/>
              </a:rPr>
              <a:t>It is the transition zone between truly aquatic habitat and terrestrial habitat</a:t>
            </a:r>
          </a:p>
          <a:p>
            <a:pPr algn="just">
              <a:spcBef>
                <a:spcPct val="50000"/>
              </a:spcBef>
            </a:pPr>
            <a:r>
              <a:rPr dirty="0" lang="en-US" smtClean="0">
                <a:latin typeface="Times New Roman" pitchFamily="18" charset="0"/>
                <a:cs typeface="Times New Roman" pitchFamily="18" charset="0"/>
              </a:rPr>
              <a:t>The prolonged presence of water creates conditions that favor the growth of specially adapted plants (hydrophytes) and promote the development of characteristic wetland (</a:t>
            </a:r>
            <a:r>
              <a:rPr dirty="0" lang="en-US" err="1" smtClean="0">
                <a:latin typeface="Times New Roman" pitchFamily="18" charset="0"/>
                <a:cs typeface="Times New Roman" pitchFamily="18" charset="0"/>
              </a:rPr>
              <a:t>hydric</a:t>
            </a:r>
            <a:r>
              <a:rPr dirty="0" lang="en-US" smtClean="0">
                <a:latin typeface="Times New Roman" pitchFamily="18" charset="0"/>
                <a:cs typeface="Times New Roman" pitchFamily="18" charset="0"/>
              </a:rPr>
              <a:t>) soils.</a:t>
            </a:r>
            <a:endParaRPr dirty="0" lang="en-US">
              <a:latin typeface="Times New Roman" pitchFamily="18" charset="0"/>
              <a:cs typeface="Times New Roman" pitchFamily="18" charset="0"/>
            </a:endParaRPr>
          </a:p>
        </p:txBody>
      </p:sp>
      <p:sp>
        <p:nvSpPr>
          <p:cNvPr id="1048639" name="Date Placeholder 3"/>
          <p:cNvSpPr>
            <a:spLocks noGrp="1"/>
          </p:cNvSpPr>
          <p:nvPr>
            <p:ph type="dt" sz="half" idx="10"/>
          </p:nvPr>
        </p:nvSpPr>
        <p:spPr/>
        <p:txBody>
          <a:bodyPr/>
          <a:p>
            <a:fld id="{262F512F-3A6F-4B68-9F5C-FB61FCE289CD}" type="datetime1">
              <a:rPr lang="en-US" smtClean="0"/>
              <a:t>7/3/2018</a:t>
            </a:fld>
            <a:endParaRPr lang="en-US"/>
          </a:p>
        </p:txBody>
      </p:sp>
      <p:sp>
        <p:nvSpPr>
          <p:cNvPr id="1048640" name="Slide Number Placeholder 4"/>
          <p:cNvSpPr>
            <a:spLocks noGrp="1"/>
          </p:cNvSpPr>
          <p:nvPr>
            <p:ph type="sldNum" sz="quarter" idx="12"/>
          </p:nvPr>
        </p:nvSpPr>
        <p:spPr/>
        <p:txBody>
          <a:bodyPr/>
          <a:p>
            <a:fld id="{B6F15528-21DE-4FAA-801E-634DDDAF4B2B}" type="slidenum">
              <a:rPr lang="en-US" smtClean="0"/>
              <a:t>3</a:t>
            </a:fld>
            <a:endParaRPr lang="en-US"/>
          </a:p>
        </p:txBody>
      </p:sp>
      <p:sp>
        <p:nvSpPr>
          <p:cNvPr id="1048641" name="Rectangle 7"/>
          <p:cNvSpPr/>
          <p:nvPr/>
        </p:nvSpPr>
        <p:spPr>
          <a:xfrm>
            <a:off x="1828800" y="5634335"/>
            <a:ext cx="5562600" cy="1158240"/>
          </a:xfrm>
          <a:prstGeom prst="rect"/>
          <a:solidFill>
            <a:srgbClr val="FFFF00"/>
          </a:solidFill>
          <a:ln>
            <a:solidFill>
              <a:srgbClr val="00B0F0"/>
            </a:solidFill>
          </a:ln>
        </p:spPr>
        <p:txBody>
          <a:bodyPr wrap="square">
            <a:spAutoFit/>
          </a:bodyPr>
          <a:p>
            <a:pPr algn="ctr"/>
            <a:r>
              <a:rPr b="1" dirty="0" sz="2400" lang="en-US" smtClean="0">
                <a:latin typeface="Times New Roman" pitchFamily="18" charset="0"/>
                <a:cs typeface="Times New Roman" pitchFamily="18" charset="0"/>
              </a:rPr>
              <a:t>Wetlands occur where water meets land</a:t>
            </a:r>
          </a:p>
          <a:p>
            <a:pPr algn="ctr"/>
            <a:endParaRPr b="1" dirty="0" sz="2400" lang="en-US">
              <a:latin typeface="Times New Roman" pitchFamily="18" charset="0"/>
              <a:cs typeface="Times New Roman" pitchFamily="18" charset="0"/>
            </a:endParaRPr>
          </a:p>
        </p:txBody>
      </p:sp>
      <p:sp>
        <p:nvSpPr>
          <p:cNvPr id="1048642" name="Footer Placeholder 6"/>
          <p:cNvSpPr>
            <a:spLocks noGrp="1"/>
          </p:cNvSpPr>
          <p:nvPr>
            <p:ph type="ftr" sz="quarter" idx="11"/>
          </p:nvPr>
        </p:nvSpPr>
        <p:spPr>
          <a:xfrm>
            <a:off x="2057400" y="6416675"/>
            <a:ext cx="4800600" cy="365125"/>
          </a:xfrm>
        </p:spPr>
        <p:txBody>
          <a:bodyPr/>
          <a:p>
            <a:r>
              <a:rPr dirty="0" lang="en-US" smtClean="0"/>
              <a:t>Criteria for inclusion of wet lands into </a:t>
            </a:r>
            <a:r>
              <a:rPr dirty="0" lang="en-US" err="1" smtClean="0"/>
              <a:t>ramsar</a:t>
            </a:r>
            <a:r>
              <a:rPr dirty="0" lang="en-US" smtClean="0"/>
              <a:t> site</a:t>
            </a:r>
            <a:endParaRPr dirty="0" lang="en-US"/>
          </a:p>
        </p:txBody>
      </p:sp>
    </p:spTree>
  </p:cSld>
  <p:clrMapOvr>
    <a:masterClrMapping/>
  </p:clrMapOvr>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20" name="Rectangle 2"/>
          <p:cNvSpPr>
            <a:spLocks noRot="1" noGrp="1" noChangeArrowheads="1"/>
          </p:cNvSpPr>
          <p:nvPr>
            <p:ph type="title"/>
          </p:nvPr>
        </p:nvSpPr>
        <p:spPr>
          <a:solidFill>
            <a:schemeClr val="accent2">
              <a:lumMod val="20000"/>
              <a:lumOff val="80000"/>
            </a:schemeClr>
          </a:solidFill>
          <a:ln>
            <a:solidFill>
              <a:srgbClr val="FF0000"/>
            </a:solidFill>
          </a:ln>
        </p:spPr>
        <p:txBody>
          <a:bodyPr/>
          <a:p>
            <a:pPr eaLnBrk="1" hangingPunct="1"/>
            <a:r>
              <a:rPr b="1" dirty="0" lang="en-US" smtClean="0">
                <a:latin typeface="Times New Roman" pitchFamily="18" charset="0"/>
                <a:cs typeface="Times New Roman" pitchFamily="18" charset="0"/>
              </a:rPr>
              <a:t>Wetland Characteristics</a:t>
            </a:r>
          </a:p>
        </p:txBody>
      </p:sp>
      <p:sp>
        <p:nvSpPr>
          <p:cNvPr id="1048621" name="Rectangle 3"/>
          <p:cNvSpPr>
            <a:spLocks noRot="1" noGrp="1" noChangeArrowheads="1"/>
          </p:cNvSpPr>
          <p:nvPr>
            <p:ph type="body" idx="1"/>
          </p:nvPr>
        </p:nvSpPr>
        <p:spPr>
          <a:xfrm>
            <a:off x="457200" y="1600200"/>
            <a:ext cx="4267200" cy="4525963"/>
          </a:xfrm>
          <a:ln>
            <a:solidFill>
              <a:schemeClr val="accent1"/>
            </a:solidFill>
          </a:ln>
        </p:spPr>
        <p:txBody>
          <a:bodyPr>
            <a:normAutofit fontScale="93750" lnSpcReduction="20000"/>
          </a:bodyPr>
          <a:p>
            <a:pPr algn="just" eaLnBrk="1" hangingPunct="1" indent="-609600" marL="609600">
              <a:buFont typeface="Wingdings" pitchFamily="2" charset="2"/>
              <a:buAutoNum type="arabicPeriod"/>
            </a:pPr>
            <a:r>
              <a:rPr dirty="0" lang="en-US" smtClean="0">
                <a:latin typeface="Times New Roman" pitchFamily="18" charset="0"/>
                <a:cs typeface="Times New Roman" pitchFamily="18" charset="0"/>
              </a:rPr>
              <a:t>Shallow water or saturated soils at least at some time during the year</a:t>
            </a:r>
          </a:p>
          <a:p>
            <a:pPr algn="just" eaLnBrk="1" hangingPunct="1" indent="-609600" marL="609600">
              <a:buFont typeface="Wingdings" pitchFamily="2" charset="2"/>
              <a:buAutoNum type="arabicPeriod"/>
            </a:pPr>
            <a:r>
              <a:rPr dirty="0" lang="en-US" smtClean="0">
                <a:latin typeface="Times New Roman" pitchFamily="18" charset="0"/>
                <a:cs typeface="Times New Roman" pitchFamily="18" charset="0"/>
              </a:rPr>
              <a:t>Accumulate slowly decomposing organic matter</a:t>
            </a:r>
          </a:p>
          <a:p>
            <a:pPr algn="just" eaLnBrk="1" hangingPunct="1" indent="-609600" marL="609600">
              <a:buFont typeface="Wingdings" pitchFamily="2" charset="2"/>
              <a:buAutoNum type="arabicPeriod"/>
            </a:pPr>
            <a:r>
              <a:rPr dirty="0" lang="en-US" smtClean="0">
                <a:latin typeface="Times New Roman" pitchFamily="18" charset="0"/>
                <a:cs typeface="Times New Roman" pitchFamily="18" charset="0"/>
              </a:rPr>
              <a:t>Have plants and animals typically adapted to saturated conditions</a:t>
            </a:r>
          </a:p>
        </p:txBody>
      </p:sp>
      <p:pic>
        <p:nvPicPr>
          <p:cNvPr id="2097160" name="Picture 4" descr="C:\Documents and Settings\Lisa Berry\Desktop\ecology\LessonPlans\Week3\wetlandPics\bc502%20great%20egret.jpg"/>
          <p:cNvPicPr>
            <a:picLocks noChangeAspect="1" noChangeArrowheads="1"/>
          </p:cNvPicPr>
          <p:nvPr/>
        </p:nvPicPr>
        <p:blipFill>
          <a:blip xmlns:r="http://schemas.openxmlformats.org/officeDocument/2006/relationships" r:embed="rId1"/>
          <a:srcRect/>
          <a:stretch>
            <a:fillRect/>
          </a:stretch>
        </p:blipFill>
        <p:spPr bwMode="auto">
          <a:xfrm>
            <a:off x="5410200" y="1981200"/>
            <a:ext cx="2819400" cy="3648075"/>
          </a:xfrm>
          <a:prstGeom prst="rect"/>
          <a:noFill/>
        </p:spPr>
      </p:pic>
      <p:sp>
        <p:nvSpPr>
          <p:cNvPr id="1048622" name="Date Placeholder 4"/>
          <p:cNvSpPr>
            <a:spLocks noGrp="1"/>
          </p:cNvSpPr>
          <p:nvPr>
            <p:ph type="dt" sz="half" idx="10"/>
          </p:nvPr>
        </p:nvSpPr>
        <p:spPr/>
        <p:txBody>
          <a:bodyPr/>
          <a:p>
            <a:fld id="{1BCD0CE0-E578-4ADD-B80E-457080EE6A63}" type="datetime1">
              <a:rPr lang="en-US" smtClean="0"/>
              <a:t>7/3/2018</a:t>
            </a:fld>
            <a:endParaRPr lang="en-US"/>
          </a:p>
        </p:txBody>
      </p:sp>
      <p:sp>
        <p:nvSpPr>
          <p:cNvPr id="1048623" name="Slide Number Placeholder 5"/>
          <p:cNvSpPr>
            <a:spLocks noGrp="1"/>
          </p:cNvSpPr>
          <p:nvPr>
            <p:ph type="sldNum" sz="quarter" idx="12"/>
          </p:nvPr>
        </p:nvSpPr>
        <p:spPr/>
        <p:txBody>
          <a:bodyPr/>
          <a:p>
            <a:fld id="{B6F15528-21DE-4FAA-801E-634DDDAF4B2B}" type="slidenum">
              <a:rPr lang="en-US" smtClean="0"/>
              <a:t>4</a:t>
            </a:fld>
            <a:endParaRPr lang="en-US"/>
          </a:p>
        </p:txBody>
      </p:sp>
      <p:sp>
        <p:nvSpPr>
          <p:cNvPr id="1048624" name="Footer Placeholder 6"/>
          <p:cNvSpPr>
            <a:spLocks noGrp="1"/>
          </p:cNvSpPr>
          <p:nvPr>
            <p:ph type="ftr" sz="quarter" idx="11"/>
          </p:nvPr>
        </p:nvSpPr>
        <p:spPr>
          <a:xfrm>
            <a:off x="2438400" y="6356350"/>
            <a:ext cx="3810000" cy="365125"/>
          </a:xfrm>
        </p:spPr>
        <p:txBody>
          <a:bodyPr/>
          <a:p>
            <a:r>
              <a:rPr dirty="0" lang="en-US" smtClean="0"/>
              <a:t>Criteria for inclusion of wet lands into </a:t>
            </a:r>
            <a:r>
              <a:rPr dirty="0" lang="en-US" err="1" smtClean="0"/>
              <a:t>ramsar</a:t>
            </a:r>
            <a:r>
              <a:rPr dirty="0" lang="en-US" smtClean="0"/>
              <a:t> site</a:t>
            </a:r>
            <a:endParaRPr dirty="0" lang="en-US"/>
          </a:p>
        </p:txBody>
      </p:sp>
    </p:spTree>
  </p:cSld>
  <p:clrMapOvr>
    <a:masterClrMapping/>
  </p:clrMapOvr>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05" name="Rectangle 2"/>
          <p:cNvSpPr>
            <a:spLocks noRot="1" noGrp="1" noChangeArrowheads="1"/>
          </p:cNvSpPr>
          <p:nvPr>
            <p:ph type="title"/>
          </p:nvPr>
        </p:nvSpPr>
        <p:spPr>
          <a:xfrm>
            <a:off x="457200" y="228600"/>
            <a:ext cx="8385175" cy="1203325"/>
          </a:xfrm>
          <a:solidFill>
            <a:srgbClr val="66FF33"/>
          </a:solidFill>
          <a:ln>
            <a:solidFill>
              <a:srgbClr val="FF0000"/>
            </a:solidFill>
          </a:ln>
        </p:spPr>
        <p:txBody>
          <a:bodyPr>
            <a:normAutofit fontScale="90000"/>
          </a:bodyPr>
          <a:p>
            <a:pPr algn="ctr" eaLnBrk="1" hangingPunct="1"/>
            <a:r>
              <a:rPr dirty="0" sz="8000" lang="en-US" smtClean="0">
                <a:latin typeface="Algerian" pitchFamily="82" charset="0"/>
              </a:rPr>
              <a:t>Wetlands</a:t>
            </a:r>
          </a:p>
        </p:txBody>
      </p:sp>
      <p:pic>
        <p:nvPicPr>
          <p:cNvPr id="2097155" name="Picture 4" descr="southeast%20swamp%20overview"/>
          <p:cNvPicPr>
            <a:picLocks noChangeAspect="1" noChangeArrowheads="1"/>
          </p:cNvPicPr>
          <p:nvPr/>
        </p:nvPicPr>
        <p:blipFill>
          <a:blip xmlns:r="http://schemas.openxmlformats.org/officeDocument/2006/relationships" r:embed="rId1"/>
          <a:srcRect/>
          <a:stretch>
            <a:fillRect/>
          </a:stretch>
        </p:blipFill>
        <p:spPr bwMode="auto">
          <a:xfrm>
            <a:off x="228600" y="1600200"/>
            <a:ext cx="2819400" cy="2116138"/>
          </a:xfrm>
          <a:prstGeom prst="rect"/>
          <a:noFill/>
          <a:ln w="9525">
            <a:noFill/>
            <a:miter lim="800000"/>
            <a:headEnd/>
            <a:tailEnd/>
          </a:ln>
        </p:spPr>
      </p:pic>
      <p:pic>
        <p:nvPicPr>
          <p:cNvPr id="2097156" name="Picture 10" descr="bog"/>
          <p:cNvPicPr>
            <a:picLocks noChangeAspect="1" noChangeArrowheads="1"/>
          </p:cNvPicPr>
          <p:nvPr/>
        </p:nvPicPr>
        <p:blipFill>
          <a:blip xmlns:r="http://schemas.openxmlformats.org/officeDocument/2006/relationships" r:embed="rId2"/>
          <a:srcRect/>
          <a:stretch>
            <a:fillRect/>
          </a:stretch>
        </p:blipFill>
        <p:spPr bwMode="auto">
          <a:xfrm>
            <a:off x="3352800" y="1752600"/>
            <a:ext cx="2781300" cy="1835150"/>
          </a:xfrm>
          <a:prstGeom prst="rect"/>
          <a:noFill/>
          <a:ln w="9525">
            <a:noFill/>
            <a:miter lim="800000"/>
            <a:headEnd/>
            <a:tailEnd/>
          </a:ln>
        </p:spPr>
      </p:pic>
      <p:pic>
        <p:nvPicPr>
          <p:cNvPr id="2097157" name="Picture 13" descr="tr wetland"/>
          <p:cNvPicPr>
            <a:picLocks noChangeAspect="1" noChangeArrowheads="1"/>
          </p:cNvPicPr>
          <p:nvPr/>
        </p:nvPicPr>
        <p:blipFill>
          <a:blip xmlns:r="http://schemas.openxmlformats.org/officeDocument/2006/relationships" r:embed="rId3"/>
          <a:srcRect/>
          <a:stretch>
            <a:fillRect/>
          </a:stretch>
        </p:blipFill>
        <p:spPr bwMode="auto">
          <a:xfrm>
            <a:off x="5029200" y="4572000"/>
            <a:ext cx="2971800" cy="2082800"/>
          </a:xfrm>
          <a:prstGeom prst="rect"/>
          <a:noFill/>
          <a:ln w="9525">
            <a:noFill/>
            <a:miter lim="800000"/>
            <a:headEnd/>
            <a:tailEnd/>
          </a:ln>
        </p:spPr>
      </p:pic>
      <p:pic>
        <p:nvPicPr>
          <p:cNvPr id="2097158" name="Picture 14" descr="tr marsh"/>
          <p:cNvPicPr>
            <a:picLocks noChangeAspect="1" noChangeArrowheads="1"/>
          </p:cNvPicPr>
          <p:nvPr/>
        </p:nvPicPr>
        <p:blipFill>
          <a:blip xmlns:r="http://schemas.openxmlformats.org/officeDocument/2006/relationships" r:embed="rId4"/>
          <a:srcRect/>
          <a:stretch>
            <a:fillRect/>
          </a:stretch>
        </p:blipFill>
        <p:spPr bwMode="auto">
          <a:xfrm>
            <a:off x="457200" y="4495800"/>
            <a:ext cx="3333750" cy="2105025"/>
          </a:xfrm>
          <a:prstGeom prst="rect"/>
          <a:noFill/>
          <a:ln w="9525">
            <a:noFill/>
            <a:miter lim="800000"/>
            <a:headEnd/>
            <a:tailEnd/>
          </a:ln>
        </p:spPr>
      </p:pic>
      <p:pic>
        <p:nvPicPr>
          <p:cNvPr id="2097159" name="Picture 15" descr="tr stream wetland"/>
          <p:cNvPicPr>
            <a:picLocks noChangeAspect="1" noChangeArrowheads="1"/>
          </p:cNvPicPr>
          <p:nvPr/>
        </p:nvPicPr>
        <p:blipFill>
          <a:blip xmlns:r="http://schemas.openxmlformats.org/officeDocument/2006/relationships" r:embed="rId5"/>
          <a:srcRect/>
          <a:stretch>
            <a:fillRect/>
          </a:stretch>
        </p:blipFill>
        <p:spPr bwMode="auto">
          <a:xfrm>
            <a:off x="6553200" y="1600200"/>
            <a:ext cx="2141538" cy="2698750"/>
          </a:xfrm>
          <a:prstGeom prst="rect"/>
          <a:noFill/>
          <a:ln w="9525">
            <a:noFill/>
            <a:miter lim="800000"/>
            <a:headEnd/>
            <a:tailEnd/>
          </a:ln>
        </p:spPr>
      </p:pic>
      <p:sp>
        <p:nvSpPr>
          <p:cNvPr id="1048606" name="Date Placeholder 7"/>
          <p:cNvSpPr>
            <a:spLocks noGrp="1"/>
          </p:cNvSpPr>
          <p:nvPr>
            <p:ph type="dt" sz="half" idx="10"/>
          </p:nvPr>
        </p:nvSpPr>
        <p:spPr/>
        <p:txBody>
          <a:bodyPr/>
          <a:p>
            <a:fld id="{F425DA30-D3E3-48F5-9DEC-ED0ED76BE2C7}" type="datetime1">
              <a:rPr lang="en-US" smtClean="0"/>
              <a:t>7/3/2018</a:t>
            </a:fld>
            <a:endParaRPr lang="en-US"/>
          </a:p>
        </p:txBody>
      </p:sp>
      <p:sp>
        <p:nvSpPr>
          <p:cNvPr id="1048607" name="Slide Number Placeholder 8"/>
          <p:cNvSpPr>
            <a:spLocks noGrp="1"/>
          </p:cNvSpPr>
          <p:nvPr>
            <p:ph type="sldNum" sz="quarter" idx="12"/>
          </p:nvPr>
        </p:nvSpPr>
        <p:spPr/>
        <p:txBody>
          <a:bodyPr/>
          <a:p>
            <a:fld id="{B6F15528-21DE-4FAA-801E-634DDDAF4B2B}" type="slidenum">
              <a:rPr lang="en-US" smtClean="0"/>
              <a:t>5</a:t>
            </a:fld>
            <a:endParaRPr lang="en-US"/>
          </a:p>
        </p:txBody>
      </p:sp>
    </p:spTree>
  </p:cSld>
  <p:clrMapOvr>
    <a:masterClrMapping/>
  </p:clrMapOvr>
  <p:timing>
    <p:tnLst>
      <p:par>
        <p:cTn dur="indefinite" id="1" nodeType="tmRoot" restart="never">
          <p:childTnLst>
            <p:seq concurrent="1" nextAc="seek">
              <p:cTn dur="indefinite" id="2" nodeType="mainSeq">
                <p:childTnLst>
                  <p:par>
                    <p:cTn fill="hold" id="3">
                      <p:stCondLst>
                        <p:cond delay="indefinite"/>
                        <p:cond evt="onBegin" delay="0">
                          <p:tn val="2"/>
                        </p:cond>
                      </p:stCondLst>
                      <p:childTnLst>
                        <p:par>
                          <p:cTn fill="hold" id="4">
                            <p:stCondLst>
                              <p:cond delay="0"/>
                            </p:stCondLst>
                            <p:childTnLst>
                              <p:par>
                                <p:cTn fill="hold" grpId="0" id="5" nodeType="withEffect" presetClass="emph" presetID="4" presetSubtype="2">
                                  <p:stCondLst>
                                    <p:cond delay="0"/>
                                  </p:stCondLst>
                                  <p:childTnLst>
                                    <p:anim calcmode="lin" to="1.5" valueType="num">
                                      <p:cBhvr override="childStyle">
                                        <p:cTn dur="2000" fill="hold" id="6"/>
                                        <p:tgtEl>
                                          <p:spTgt spid="1048605"/>
                                        </p:tgtEl>
                                        <p:attrNameLst>
                                          <p:attrName>style.fontSize</p:attrName>
                                        </p:attrNameLst>
                                      </p:cBhvr>
                                    </p:anim>
                                  </p:childTnLst>
                                </p:cTn>
                              </p:par>
                            </p:childTnLst>
                          </p:cTn>
                        </p:par>
                      </p:childTnLst>
                    </p:cTn>
                  </p:par>
                  <p:par>
                    <p:cTn fill="hold" id="7">
                      <p:stCondLst>
                        <p:cond delay="indefinite"/>
                      </p:stCondLst>
                      <p:childTnLst>
                        <p:par>
                          <p:cTn fill="hold" id="8">
                            <p:stCondLst>
                              <p:cond delay="0"/>
                            </p:stCondLst>
                            <p:childTnLst>
                              <p:par>
                                <p:cTn fill="hold" id="9" nodeType="clickEffect" presetClass="entr" presetID="3" presetSubtype="10">
                                  <p:stCondLst>
                                    <p:cond delay="0"/>
                                  </p:stCondLst>
                                  <p:childTnLst>
                                    <p:set>
                                      <p:cBhvr>
                                        <p:cTn dur="1" fill="hold" id="10">
                                          <p:stCondLst>
                                            <p:cond delay="0"/>
                                          </p:stCondLst>
                                        </p:cTn>
                                        <p:tgtEl>
                                          <p:spTgt spid="2097155"/>
                                        </p:tgtEl>
                                        <p:attrNameLst>
                                          <p:attrName>style.visibility</p:attrName>
                                        </p:attrNameLst>
                                      </p:cBhvr>
                                      <p:to>
                                        <p:strVal val="visible"/>
                                      </p:to>
                                    </p:set>
                                    <p:animEffect transition="in" filter="blinds(horizontal)">
                                      <p:cBhvr>
                                        <p:cTn dur="500" id="11"/>
                                        <p:tgtEl>
                                          <p:spTgt spid="2097155"/>
                                        </p:tgtEl>
                                      </p:cBhvr>
                                    </p:animEffect>
                                  </p:childTnLst>
                                </p:cTn>
                              </p:par>
                            </p:childTnLst>
                          </p:cTn>
                        </p:par>
                      </p:childTnLst>
                    </p:cTn>
                  </p:par>
                  <p:par>
                    <p:cTn fill="hold" id="12">
                      <p:stCondLst>
                        <p:cond delay="indefinite"/>
                      </p:stCondLst>
                      <p:childTnLst>
                        <p:par>
                          <p:cTn fill="hold" id="13">
                            <p:stCondLst>
                              <p:cond delay="0"/>
                            </p:stCondLst>
                            <p:childTnLst>
                              <p:par>
                                <p:cTn fill="hold" id="14" nodeType="clickEffect" presetClass="entr" presetID="5" presetSubtype="10">
                                  <p:stCondLst>
                                    <p:cond delay="0"/>
                                  </p:stCondLst>
                                  <p:childTnLst>
                                    <p:set>
                                      <p:cBhvr>
                                        <p:cTn dur="1" fill="hold" id="15">
                                          <p:stCondLst>
                                            <p:cond delay="0"/>
                                          </p:stCondLst>
                                        </p:cTn>
                                        <p:tgtEl>
                                          <p:spTgt spid="2097156"/>
                                        </p:tgtEl>
                                        <p:attrNameLst>
                                          <p:attrName>style.visibility</p:attrName>
                                        </p:attrNameLst>
                                      </p:cBhvr>
                                      <p:to>
                                        <p:strVal val="visible"/>
                                      </p:to>
                                    </p:set>
                                    <p:animEffect transition="in" filter="checkerboard(across)">
                                      <p:cBhvr>
                                        <p:cTn dur="500" id="16"/>
                                        <p:tgtEl>
                                          <p:spTgt spid="2097156"/>
                                        </p:tgtEl>
                                      </p:cBhvr>
                                    </p:animEffect>
                                  </p:childTnLst>
                                </p:cTn>
                              </p:par>
                            </p:childTnLst>
                          </p:cTn>
                        </p:par>
                      </p:childTnLst>
                    </p:cTn>
                  </p:par>
                  <p:par>
                    <p:cTn fill="hold" id="17">
                      <p:stCondLst>
                        <p:cond delay="indefinite"/>
                      </p:stCondLst>
                      <p:childTnLst>
                        <p:par>
                          <p:cTn fill="hold" id="18">
                            <p:stCondLst>
                              <p:cond delay="0"/>
                            </p:stCondLst>
                            <p:childTnLst>
                              <p:par>
                                <p:cTn fill="hold" id="19" nodeType="clickEffect" presetClass="entr" presetID="4" presetSubtype="16">
                                  <p:stCondLst>
                                    <p:cond delay="0"/>
                                  </p:stCondLst>
                                  <p:childTnLst>
                                    <p:set>
                                      <p:cBhvr>
                                        <p:cTn dur="1" fill="hold" id="20">
                                          <p:stCondLst>
                                            <p:cond delay="0"/>
                                          </p:stCondLst>
                                        </p:cTn>
                                        <p:tgtEl>
                                          <p:spTgt spid="2097159"/>
                                        </p:tgtEl>
                                        <p:attrNameLst>
                                          <p:attrName>style.visibility</p:attrName>
                                        </p:attrNameLst>
                                      </p:cBhvr>
                                      <p:to>
                                        <p:strVal val="visible"/>
                                      </p:to>
                                    </p:set>
                                    <p:animEffect transition="in" filter="box(in)">
                                      <p:cBhvr>
                                        <p:cTn dur="500" id="21"/>
                                        <p:tgtEl>
                                          <p:spTgt spid="2097159"/>
                                        </p:tgtEl>
                                      </p:cBhvr>
                                    </p:animEffect>
                                  </p:childTnLst>
                                </p:cTn>
                              </p:par>
                            </p:childTnLst>
                          </p:cTn>
                        </p:par>
                      </p:childTnLst>
                    </p:cTn>
                  </p:par>
                  <p:par>
                    <p:cTn fill="hold" id="22">
                      <p:stCondLst>
                        <p:cond delay="indefinite"/>
                      </p:stCondLst>
                      <p:childTnLst>
                        <p:par>
                          <p:cTn fill="hold" id="23">
                            <p:stCondLst>
                              <p:cond delay="0"/>
                            </p:stCondLst>
                            <p:childTnLst>
                              <p:par>
                                <p:cTn fill="hold" id="24" nodeType="clickEffect" presetClass="entr" presetID="21" presetSubtype="4">
                                  <p:stCondLst>
                                    <p:cond delay="0"/>
                                  </p:stCondLst>
                                  <p:childTnLst>
                                    <p:set>
                                      <p:cBhvr>
                                        <p:cTn dur="1" fill="hold" id="25">
                                          <p:stCondLst>
                                            <p:cond delay="0"/>
                                          </p:stCondLst>
                                        </p:cTn>
                                        <p:tgtEl>
                                          <p:spTgt spid="2097158"/>
                                        </p:tgtEl>
                                        <p:attrNameLst>
                                          <p:attrName>style.visibility</p:attrName>
                                        </p:attrNameLst>
                                      </p:cBhvr>
                                      <p:to>
                                        <p:strVal val="visible"/>
                                      </p:to>
                                    </p:set>
                                    <p:animEffect transition="in" filter="wheel(4)">
                                      <p:cBhvr>
                                        <p:cTn dur="1000" id="26"/>
                                        <p:tgtEl>
                                          <p:spTgt spid="2097158"/>
                                        </p:tgtEl>
                                      </p:cBhvr>
                                    </p:animEffect>
                                  </p:childTnLst>
                                </p:cTn>
                              </p:par>
                            </p:childTnLst>
                          </p:cTn>
                        </p:par>
                      </p:childTnLst>
                    </p:cTn>
                  </p:par>
                  <p:par>
                    <p:cTn fill="hold" id="27">
                      <p:stCondLst>
                        <p:cond delay="indefinite"/>
                      </p:stCondLst>
                      <p:childTnLst>
                        <p:par>
                          <p:cTn fill="hold" id="28">
                            <p:stCondLst>
                              <p:cond delay="0"/>
                            </p:stCondLst>
                            <p:childTnLst>
                              <p:par>
                                <p:cTn fill="hold" id="29" nodeType="clickEffect" presetClass="entr" presetID="16" presetSubtype="26">
                                  <p:stCondLst>
                                    <p:cond delay="0"/>
                                  </p:stCondLst>
                                  <p:childTnLst>
                                    <p:set>
                                      <p:cBhvr>
                                        <p:cTn dur="1" fill="hold" id="30">
                                          <p:stCondLst>
                                            <p:cond delay="0"/>
                                          </p:stCondLst>
                                        </p:cTn>
                                        <p:tgtEl>
                                          <p:spTgt spid="2097157"/>
                                        </p:tgtEl>
                                        <p:attrNameLst>
                                          <p:attrName>style.visibility</p:attrName>
                                        </p:attrNameLst>
                                      </p:cBhvr>
                                      <p:to>
                                        <p:strVal val="visible"/>
                                      </p:to>
                                    </p:set>
                                    <p:animEffect transition="in" filter="barn(inHorizontal)">
                                      <p:cBhvr>
                                        <p:cTn dur="500" id="31"/>
                                        <p:tgtEl>
                                          <p:spTgt spid="2097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0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25" name=""/>
        <p:cNvGrpSpPr/>
        <p:nvPr/>
      </p:nvGrpSpPr>
      <p:grpSpPr>
        <a:xfrm>
          <a:off x="0" y="0"/>
          <a:ext cx="0" cy="0"/>
          <a:chOff x="0" y="0"/>
          <a:chExt cx="0" cy="0"/>
        </a:xfrm>
      </p:grpSpPr>
      <p:sp>
        <p:nvSpPr>
          <p:cNvPr id="1048586" name="Rectangle 2"/>
          <p:cNvSpPr>
            <a:spLocks noRot="1" noGrp="1" noChangeArrowheads="1"/>
          </p:cNvSpPr>
          <p:nvPr>
            <p:ph type="title"/>
          </p:nvPr>
        </p:nvSpPr>
        <p:spPr>
          <a:solidFill>
            <a:schemeClr val="accent5">
              <a:lumMod val="60000"/>
              <a:lumOff val="40000"/>
            </a:schemeClr>
          </a:solidFill>
          <a:ln>
            <a:solidFill>
              <a:srgbClr val="FF0000"/>
            </a:solidFill>
          </a:ln>
        </p:spPr>
        <p:txBody>
          <a:bodyPr>
            <a:normAutofit fontScale="90000"/>
          </a:bodyPr>
          <a:p>
            <a:pPr eaLnBrk="1" hangingPunct="1"/>
            <a:r>
              <a:rPr b="1" dirty="0" lang="en-US" smtClean="0">
                <a:latin typeface="Times New Roman" pitchFamily="18" charset="0"/>
                <a:cs typeface="Times New Roman" pitchFamily="18" charset="0"/>
              </a:rPr>
              <a:t>Why are Wetlands Valuable to Environment?</a:t>
            </a:r>
          </a:p>
        </p:txBody>
      </p:sp>
      <p:sp>
        <p:nvSpPr>
          <p:cNvPr id="1048587" name="Rectangle 3"/>
          <p:cNvSpPr>
            <a:spLocks noRot="1" noGrp="1" noChangeArrowheads="1"/>
          </p:cNvSpPr>
          <p:nvPr>
            <p:ph type="body" idx="1"/>
          </p:nvPr>
        </p:nvSpPr>
        <p:spPr>
          <a:xfrm>
            <a:off x="457200" y="1600200"/>
            <a:ext cx="5105400" cy="4525963"/>
          </a:xfrm>
          <a:ln>
            <a:solidFill>
              <a:schemeClr val="accent1"/>
            </a:solidFill>
          </a:ln>
        </p:spPr>
        <p:txBody>
          <a:bodyPr>
            <a:normAutofit fontScale="91667" lnSpcReduction="10000"/>
          </a:bodyPr>
          <a:p>
            <a:pPr algn="just" eaLnBrk="1" hangingPunct="1" indent="-609600" marL="609600">
              <a:lnSpc>
                <a:spcPct val="90000"/>
              </a:lnSpc>
              <a:buFont typeface="Wingdings" pitchFamily="2" charset="2"/>
              <a:buAutoNum type="arabicPeriod"/>
            </a:pPr>
            <a:r>
              <a:rPr dirty="0" lang="en-US" smtClean="0">
                <a:latin typeface="Times New Roman" pitchFamily="18" charset="0"/>
                <a:cs typeface="Times New Roman" pitchFamily="18" charset="0"/>
              </a:rPr>
              <a:t>They are purifiers – “kidneys of the landscape”</a:t>
            </a:r>
          </a:p>
          <a:p>
            <a:pPr algn="just" eaLnBrk="1" hangingPunct="1" indent="-609600" marL="609600">
              <a:lnSpc>
                <a:spcPct val="90000"/>
              </a:lnSpc>
              <a:buFont typeface="Wingdings" pitchFamily="2" charset="2"/>
              <a:buAutoNum type="arabicPeriod"/>
            </a:pPr>
            <a:r>
              <a:rPr dirty="0" lang="en-US" smtClean="0">
                <a:latin typeface="Times New Roman" pitchFamily="18" charset="0"/>
                <a:cs typeface="Times New Roman" pitchFamily="18" charset="0"/>
              </a:rPr>
              <a:t>Prevent floods</a:t>
            </a:r>
          </a:p>
          <a:p>
            <a:pPr algn="just" eaLnBrk="1" hangingPunct="1" indent="-609600" marL="609600">
              <a:lnSpc>
                <a:spcPct val="90000"/>
              </a:lnSpc>
              <a:buFont typeface="Wingdings" pitchFamily="2" charset="2"/>
              <a:buAutoNum type="arabicPeriod"/>
            </a:pPr>
            <a:r>
              <a:rPr dirty="0" lang="en-US" smtClean="0">
                <a:latin typeface="Times New Roman" pitchFamily="18" charset="0"/>
                <a:cs typeface="Times New Roman" pitchFamily="18" charset="0"/>
              </a:rPr>
              <a:t>Protect shorelines</a:t>
            </a:r>
          </a:p>
          <a:p>
            <a:pPr algn="just" eaLnBrk="1" hangingPunct="1" indent="-609600" marL="609600">
              <a:lnSpc>
                <a:spcPct val="90000"/>
              </a:lnSpc>
              <a:buFont typeface="Wingdings" pitchFamily="2" charset="2"/>
              <a:buAutoNum type="arabicPeriod"/>
            </a:pPr>
            <a:r>
              <a:rPr dirty="0" lang="en-US" smtClean="0">
                <a:latin typeface="Times New Roman" pitchFamily="18" charset="0"/>
                <a:cs typeface="Times New Roman" pitchFamily="18" charset="0"/>
              </a:rPr>
              <a:t>Recharge aquifers with “purified” water</a:t>
            </a:r>
          </a:p>
          <a:p>
            <a:pPr algn="just" eaLnBrk="1" hangingPunct="1" indent="-609600" marL="609600">
              <a:lnSpc>
                <a:spcPct val="90000"/>
              </a:lnSpc>
              <a:buFont typeface="Wingdings" pitchFamily="2" charset="2"/>
              <a:buAutoNum type="arabicPeriod"/>
            </a:pPr>
            <a:r>
              <a:rPr dirty="0" lang="en-US" smtClean="0">
                <a:latin typeface="Times New Roman" pitchFamily="18" charset="0"/>
                <a:cs typeface="Times New Roman" pitchFamily="18" charset="0"/>
              </a:rPr>
              <a:t>Important as wildlife habitat</a:t>
            </a:r>
          </a:p>
          <a:p>
            <a:pPr algn="just" eaLnBrk="1" hangingPunct="1" indent="-609600" marL="609600">
              <a:lnSpc>
                <a:spcPct val="90000"/>
              </a:lnSpc>
              <a:buFont typeface="Wingdings" pitchFamily="2" charset="2"/>
              <a:buAutoNum type="arabicPeriod"/>
            </a:pPr>
            <a:r>
              <a:rPr dirty="0" lang="en-US" smtClean="0">
                <a:latin typeface="Times New Roman" pitchFamily="18" charset="0"/>
                <a:cs typeface="Times New Roman" pitchFamily="18" charset="0"/>
              </a:rPr>
              <a:t>Global climate stabilizers and CO</a:t>
            </a:r>
            <a:r>
              <a:rPr baseline="-25000" dirty="0" lang="en-US" smtClean="0">
                <a:latin typeface="Times New Roman" pitchFamily="18" charset="0"/>
                <a:cs typeface="Times New Roman" pitchFamily="18" charset="0"/>
              </a:rPr>
              <a:t>2</a:t>
            </a:r>
            <a:r>
              <a:rPr dirty="0" lang="en-US" smtClean="0">
                <a:latin typeface="Times New Roman" pitchFamily="18" charset="0"/>
                <a:cs typeface="Times New Roman" pitchFamily="18" charset="0"/>
              </a:rPr>
              <a:t> absorbers</a:t>
            </a:r>
          </a:p>
          <a:p>
            <a:pPr algn="just" eaLnBrk="1" hangingPunct="1" indent="-457200" lvl="2" marL="1371600">
              <a:lnSpc>
                <a:spcPct val="90000"/>
              </a:lnSpc>
              <a:buFont typeface="Wingdings" pitchFamily="2" charset="2"/>
              <a:buNone/>
            </a:pPr>
            <a:endParaRPr dirty="0" lang="en-US" smtClean="0">
              <a:latin typeface="Times New Roman" pitchFamily="18" charset="0"/>
              <a:cs typeface="Times New Roman" pitchFamily="18" charset="0"/>
            </a:endParaRPr>
          </a:p>
        </p:txBody>
      </p:sp>
      <p:pic>
        <p:nvPicPr>
          <p:cNvPr id="2097152" name="Picture 4" descr="C:\Program Files\Microsoft Office\Clipart\standard\stddir2\bs01326_.wmf"/>
          <p:cNvPicPr>
            <a:picLocks noChangeAspect="1" noChangeArrowheads="1"/>
          </p:cNvPicPr>
          <p:nvPr/>
        </p:nvPicPr>
        <p:blipFill>
          <a:blip xmlns:r="http://schemas.openxmlformats.org/officeDocument/2006/relationships" r:embed="rId1"/>
          <a:srcRect/>
          <a:stretch>
            <a:fillRect/>
          </a:stretch>
        </p:blipFill>
        <p:spPr bwMode="auto">
          <a:xfrm>
            <a:off x="5715000" y="2667000"/>
            <a:ext cx="2678113" cy="2641600"/>
          </a:xfrm>
          <a:prstGeom prst="rect"/>
          <a:noFill/>
        </p:spPr>
      </p:pic>
      <p:sp>
        <p:nvSpPr>
          <p:cNvPr id="1048588" name="Date Placeholder 4"/>
          <p:cNvSpPr>
            <a:spLocks noGrp="1"/>
          </p:cNvSpPr>
          <p:nvPr>
            <p:ph type="dt" sz="half" idx="10"/>
          </p:nvPr>
        </p:nvSpPr>
        <p:spPr/>
        <p:txBody>
          <a:bodyPr/>
          <a:p>
            <a:fld id="{B5BFAA54-EEB0-4890-8083-AAE0913BD6A9}" type="datetime1">
              <a:rPr lang="en-US" smtClean="0"/>
              <a:t>7/3/2018</a:t>
            </a:fld>
            <a:endParaRPr lang="en-US"/>
          </a:p>
        </p:txBody>
      </p:sp>
      <p:sp>
        <p:nvSpPr>
          <p:cNvPr id="1048589" name="Slide Number Placeholder 5"/>
          <p:cNvSpPr>
            <a:spLocks noGrp="1"/>
          </p:cNvSpPr>
          <p:nvPr>
            <p:ph type="sldNum" sz="quarter" idx="12"/>
          </p:nvPr>
        </p:nvSpPr>
        <p:spPr/>
        <p:txBody>
          <a:bodyPr/>
          <a:p>
            <a:fld id="{B6F15528-21DE-4FAA-801E-634DDDAF4B2B}" type="slidenum">
              <a:rPr lang="en-US" smtClean="0"/>
              <a:t>6</a:t>
            </a:fld>
            <a:endParaRPr lang="en-US"/>
          </a:p>
        </p:txBody>
      </p:sp>
      <p:sp>
        <p:nvSpPr>
          <p:cNvPr id="1048590" name="Footer Placeholder 6"/>
          <p:cNvSpPr>
            <a:spLocks noGrp="1"/>
          </p:cNvSpPr>
          <p:nvPr>
            <p:ph type="ftr" sz="quarter" idx="11"/>
          </p:nvPr>
        </p:nvSpPr>
        <p:spPr>
          <a:xfrm>
            <a:off x="2514600" y="6356350"/>
            <a:ext cx="3810000" cy="365125"/>
          </a:xfrm>
        </p:spPr>
        <p:txBody>
          <a:bodyPr/>
          <a:p>
            <a:r>
              <a:rPr dirty="0" lang="en-US" smtClean="0"/>
              <a:t>Criteria for inclusion of wet lands into </a:t>
            </a:r>
            <a:r>
              <a:rPr dirty="0" lang="en-US" err="1" smtClean="0"/>
              <a:t>ramsar</a:t>
            </a:r>
            <a:r>
              <a:rPr dirty="0" lang="en-US" smtClean="0"/>
              <a:t> site</a:t>
            </a:r>
            <a:endParaRPr dirty="0" lang="en-US"/>
          </a:p>
        </p:txBody>
      </p:sp>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 presetSubtype="4">
                                  <p:stCondLst>
                                    <p:cond delay="0"/>
                                  </p:stCondLst>
                                  <p:childTnLst>
                                    <p:set>
                                      <p:cBhvr>
                                        <p:cTn dur="1" fill="hold" id="6">
                                          <p:stCondLst>
                                            <p:cond delay="0"/>
                                          </p:stCondLst>
                                        </p:cTn>
                                        <p:tgtEl>
                                          <p:spTgt spid="1048587">
                                            <p:bg/>
                                          </p:spTgt>
                                        </p:tgtEl>
                                        <p:attrNameLst>
                                          <p:attrName>style.visibility</p:attrName>
                                        </p:attrNameLst>
                                      </p:cBhvr>
                                      <p:to>
                                        <p:strVal val="visible"/>
                                      </p:to>
                                    </p:set>
                                    <p:anim calcmode="lin" valueType="num">
                                      <p:cBhvr additive="base">
                                        <p:cTn dur="500" fill="hold" id="7"/>
                                        <p:tgtEl>
                                          <p:spTgt spid="1048587">
                                            <p:bg/>
                                          </p:spTgt>
                                        </p:tgtEl>
                                        <p:attrNameLst>
                                          <p:attrName>ppt_x</p:attrName>
                                        </p:attrNameLst>
                                      </p:cBhvr>
                                      <p:tavLst>
                                        <p:tav tm="0">
                                          <p:val>
                                            <p:strVal val="#ppt_x"/>
                                          </p:val>
                                        </p:tav>
                                        <p:tav tm="100000">
                                          <p:val>
                                            <p:strVal val="#ppt_x"/>
                                          </p:val>
                                        </p:tav>
                                      </p:tavLst>
                                    </p:anim>
                                    <p:anim calcmode="lin" valueType="num">
                                      <p:cBhvr additive="base">
                                        <p:cTn dur="500" fill="hold" id="8"/>
                                        <p:tgtEl>
                                          <p:spTgt spid="1048587">
                                            <p:bg/>
                                          </p:spTgt>
                                        </p:tgtEl>
                                        <p:attrNameLst>
                                          <p:attrName>ppt_y</p:attrName>
                                        </p:attrNameLst>
                                      </p:cBhvr>
                                      <p:tavLst>
                                        <p:tav tm="0">
                                          <p:val>
                                            <p:strVal val="1+#ppt_h/2"/>
                                          </p:val>
                                        </p:tav>
                                        <p:tav tm="100000">
                                          <p:val>
                                            <p:strVal val="#ppt_y"/>
                                          </p:val>
                                        </p:tav>
                                      </p:tavLst>
                                    </p:anim>
                                  </p:childTnLst>
                                </p:cTn>
                              </p:par>
                            </p:childTnLst>
                          </p:cTn>
                        </p:par>
                      </p:childTnLst>
                    </p:cTn>
                  </p:par>
                  <p:par>
                    <p:cTn fill="hold" id="9">
                      <p:stCondLst>
                        <p:cond delay="indefinite"/>
                      </p:stCondLst>
                      <p:childTnLst>
                        <p:par>
                          <p:cTn fill="hold" id="10">
                            <p:stCondLst>
                              <p:cond delay="0"/>
                            </p:stCondLst>
                            <p:childTnLst>
                              <p:par>
                                <p:cTn fill="hold" grpId="0" id="11" nodeType="clickEffect" presetClass="entr" presetID="2" presetSubtype="4">
                                  <p:stCondLst>
                                    <p:cond delay="0"/>
                                  </p:stCondLst>
                                  <p:childTnLst>
                                    <p:set>
                                      <p:cBhvr>
                                        <p:cTn dur="1" fill="hold" id="12">
                                          <p:stCondLst>
                                            <p:cond delay="0"/>
                                          </p:stCondLst>
                                        </p:cTn>
                                        <p:tgtEl>
                                          <p:spTgt spid="1048587">
                                            <p:txEl>
                                              <p:pRg st="0" end="0"/>
                                            </p:txEl>
                                          </p:spTgt>
                                        </p:tgtEl>
                                        <p:attrNameLst>
                                          <p:attrName>style.visibility</p:attrName>
                                        </p:attrNameLst>
                                      </p:cBhvr>
                                      <p:to>
                                        <p:strVal val="visible"/>
                                      </p:to>
                                    </p:set>
                                    <p:anim calcmode="lin" valueType="num">
                                      <p:cBhvr additive="base">
                                        <p:cTn dur="500" fill="hold" id="13"/>
                                        <p:tgtEl>
                                          <p:spTgt spid="1048587">
                                            <p:txEl>
                                              <p:pRg st="0" end="0"/>
                                            </p:txEl>
                                          </p:spTgt>
                                        </p:tgtEl>
                                        <p:attrNameLst>
                                          <p:attrName>ppt_x</p:attrName>
                                        </p:attrNameLst>
                                      </p:cBhvr>
                                      <p:tavLst>
                                        <p:tav tm="0">
                                          <p:val>
                                            <p:strVal val="#ppt_x"/>
                                          </p:val>
                                        </p:tav>
                                        <p:tav tm="100000">
                                          <p:val>
                                            <p:strVal val="#ppt_x"/>
                                          </p:val>
                                        </p:tav>
                                      </p:tavLst>
                                    </p:anim>
                                    <p:anim calcmode="lin" valueType="num">
                                      <p:cBhvr additive="base">
                                        <p:cTn dur="500" fill="hold" id="14"/>
                                        <p:tgtEl>
                                          <p:spTgt spid="10485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fill="hold" id="15">
                      <p:stCondLst>
                        <p:cond delay="indefinite"/>
                      </p:stCondLst>
                      <p:childTnLst>
                        <p:par>
                          <p:cTn fill="hold" id="16">
                            <p:stCondLst>
                              <p:cond delay="0"/>
                            </p:stCondLst>
                            <p:childTnLst>
                              <p:par>
                                <p:cTn fill="hold" grpId="0" id="17" nodeType="clickEffect" presetClass="entr" presetID="2" presetSubtype="4">
                                  <p:stCondLst>
                                    <p:cond delay="0"/>
                                  </p:stCondLst>
                                  <p:childTnLst>
                                    <p:set>
                                      <p:cBhvr>
                                        <p:cTn dur="1" fill="hold" id="18">
                                          <p:stCondLst>
                                            <p:cond delay="0"/>
                                          </p:stCondLst>
                                        </p:cTn>
                                        <p:tgtEl>
                                          <p:spTgt spid="1048587">
                                            <p:txEl>
                                              <p:pRg st="1" end="1"/>
                                            </p:txEl>
                                          </p:spTgt>
                                        </p:tgtEl>
                                        <p:attrNameLst>
                                          <p:attrName>style.visibility</p:attrName>
                                        </p:attrNameLst>
                                      </p:cBhvr>
                                      <p:to>
                                        <p:strVal val="visible"/>
                                      </p:to>
                                    </p:set>
                                    <p:anim calcmode="lin" valueType="num">
                                      <p:cBhvr additive="base">
                                        <p:cTn dur="500" fill="hold" id="19"/>
                                        <p:tgtEl>
                                          <p:spTgt spid="1048587">
                                            <p:txEl>
                                              <p:pRg st="1" end="1"/>
                                            </p:txEl>
                                          </p:spTgt>
                                        </p:tgtEl>
                                        <p:attrNameLst>
                                          <p:attrName>ppt_x</p:attrName>
                                        </p:attrNameLst>
                                      </p:cBhvr>
                                      <p:tavLst>
                                        <p:tav tm="0">
                                          <p:val>
                                            <p:strVal val="#ppt_x"/>
                                          </p:val>
                                        </p:tav>
                                        <p:tav tm="100000">
                                          <p:val>
                                            <p:strVal val="#ppt_x"/>
                                          </p:val>
                                        </p:tav>
                                      </p:tavLst>
                                    </p:anim>
                                    <p:anim calcmode="lin" valueType="num">
                                      <p:cBhvr additive="base">
                                        <p:cTn dur="500" fill="hold" id="20"/>
                                        <p:tgtEl>
                                          <p:spTgt spid="10485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fill="hold" id="21">
                      <p:stCondLst>
                        <p:cond delay="indefinite"/>
                      </p:stCondLst>
                      <p:childTnLst>
                        <p:par>
                          <p:cTn fill="hold" id="22">
                            <p:stCondLst>
                              <p:cond delay="0"/>
                            </p:stCondLst>
                            <p:childTnLst>
                              <p:par>
                                <p:cTn fill="hold" grpId="0" id="23" nodeType="clickEffect" presetClass="entr" presetID="2" presetSubtype="4">
                                  <p:stCondLst>
                                    <p:cond delay="0"/>
                                  </p:stCondLst>
                                  <p:childTnLst>
                                    <p:set>
                                      <p:cBhvr>
                                        <p:cTn dur="1" fill="hold" id="24">
                                          <p:stCondLst>
                                            <p:cond delay="0"/>
                                          </p:stCondLst>
                                        </p:cTn>
                                        <p:tgtEl>
                                          <p:spTgt spid="1048587">
                                            <p:txEl>
                                              <p:pRg st="2" end="2"/>
                                            </p:txEl>
                                          </p:spTgt>
                                        </p:tgtEl>
                                        <p:attrNameLst>
                                          <p:attrName>style.visibility</p:attrName>
                                        </p:attrNameLst>
                                      </p:cBhvr>
                                      <p:to>
                                        <p:strVal val="visible"/>
                                      </p:to>
                                    </p:set>
                                    <p:anim calcmode="lin" valueType="num">
                                      <p:cBhvr additive="base">
                                        <p:cTn dur="500" fill="hold" id="25"/>
                                        <p:tgtEl>
                                          <p:spTgt spid="1048587">
                                            <p:txEl>
                                              <p:pRg st="2" end="2"/>
                                            </p:txEl>
                                          </p:spTgt>
                                        </p:tgtEl>
                                        <p:attrNameLst>
                                          <p:attrName>ppt_x</p:attrName>
                                        </p:attrNameLst>
                                      </p:cBhvr>
                                      <p:tavLst>
                                        <p:tav tm="0">
                                          <p:val>
                                            <p:strVal val="#ppt_x"/>
                                          </p:val>
                                        </p:tav>
                                        <p:tav tm="100000">
                                          <p:val>
                                            <p:strVal val="#ppt_x"/>
                                          </p:val>
                                        </p:tav>
                                      </p:tavLst>
                                    </p:anim>
                                    <p:anim calcmode="lin" valueType="num">
                                      <p:cBhvr additive="base">
                                        <p:cTn dur="500" fill="hold" id="26"/>
                                        <p:tgtEl>
                                          <p:spTgt spid="10485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fill="hold" id="27">
                      <p:stCondLst>
                        <p:cond delay="indefinite"/>
                      </p:stCondLst>
                      <p:childTnLst>
                        <p:par>
                          <p:cTn fill="hold" id="28">
                            <p:stCondLst>
                              <p:cond delay="0"/>
                            </p:stCondLst>
                            <p:childTnLst>
                              <p:par>
                                <p:cTn fill="hold" grpId="0" id="29" nodeType="clickEffect" presetClass="entr" presetID="2" presetSubtype="4">
                                  <p:stCondLst>
                                    <p:cond delay="0"/>
                                  </p:stCondLst>
                                  <p:childTnLst>
                                    <p:set>
                                      <p:cBhvr>
                                        <p:cTn dur="1" fill="hold" id="30">
                                          <p:stCondLst>
                                            <p:cond delay="0"/>
                                          </p:stCondLst>
                                        </p:cTn>
                                        <p:tgtEl>
                                          <p:spTgt spid="1048587">
                                            <p:txEl>
                                              <p:pRg st="3" end="3"/>
                                            </p:txEl>
                                          </p:spTgt>
                                        </p:tgtEl>
                                        <p:attrNameLst>
                                          <p:attrName>style.visibility</p:attrName>
                                        </p:attrNameLst>
                                      </p:cBhvr>
                                      <p:to>
                                        <p:strVal val="visible"/>
                                      </p:to>
                                    </p:set>
                                    <p:anim calcmode="lin" valueType="num">
                                      <p:cBhvr additive="base">
                                        <p:cTn dur="500" fill="hold" id="31"/>
                                        <p:tgtEl>
                                          <p:spTgt spid="1048587">
                                            <p:txEl>
                                              <p:pRg st="3" end="3"/>
                                            </p:txEl>
                                          </p:spTgt>
                                        </p:tgtEl>
                                        <p:attrNameLst>
                                          <p:attrName>ppt_x</p:attrName>
                                        </p:attrNameLst>
                                      </p:cBhvr>
                                      <p:tavLst>
                                        <p:tav tm="0">
                                          <p:val>
                                            <p:strVal val="#ppt_x"/>
                                          </p:val>
                                        </p:tav>
                                        <p:tav tm="100000">
                                          <p:val>
                                            <p:strVal val="#ppt_x"/>
                                          </p:val>
                                        </p:tav>
                                      </p:tavLst>
                                    </p:anim>
                                    <p:anim calcmode="lin" valueType="num">
                                      <p:cBhvr additive="base">
                                        <p:cTn dur="500" fill="hold" id="32"/>
                                        <p:tgtEl>
                                          <p:spTgt spid="10485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fill="hold" id="33">
                      <p:stCondLst>
                        <p:cond delay="indefinite"/>
                      </p:stCondLst>
                      <p:childTnLst>
                        <p:par>
                          <p:cTn fill="hold" id="34">
                            <p:stCondLst>
                              <p:cond delay="0"/>
                            </p:stCondLst>
                            <p:childTnLst>
                              <p:par>
                                <p:cTn fill="hold" grpId="0" id="35" nodeType="clickEffect" presetClass="entr" presetID="2" presetSubtype="4">
                                  <p:stCondLst>
                                    <p:cond delay="0"/>
                                  </p:stCondLst>
                                  <p:childTnLst>
                                    <p:set>
                                      <p:cBhvr>
                                        <p:cTn dur="1" fill="hold" id="36">
                                          <p:stCondLst>
                                            <p:cond delay="0"/>
                                          </p:stCondLst>
                                        </p:cTn>
                                        <p:tgtEl>
                                          <p:spTgt spid="1048587">
                                            <p:txEl>
                                              <p:pRg st="4" end="4"/>
                                            </p:txEl>
                                          </p:spTgt>
                                        </p:tgtEl>
                                        <p:attrNameLst>
                                          <p:attrName>style.visibility</p:attrName>
                                        </p:attrNameLst>
                                      </p:cBhvr>
                                      <p:to>
                                        <p:strVal val="visible"/>
                                      </p:to>
                                    </p:set>
                                    <p:anim calcmode="lin" valueType="num">
                                      <p:cBhvr additive="base">
                                        <p:cTn dur="500" fill="hold" id="37"/>
                                        <p:tgtEl>
                                          <p:spTgt spid="1048587">
                                            <p:txEl>
                                              <p:pRg st="4" end="4"/>
                                            </p:txEl>
                                          </p:spTgt>
                                        </p:tgtEl>
                                        <p:attrNameLst>
                                          <p:attrName>ppt_x</p:attrName>
                                        </p:attrNameLst>
                                      </p:cBhvr>
                                      <p:tavLst>
                                        <p:tav tm="0">
                                          <p:val>
                                            <p:strVal val="#ppt_x"/>
                                          </p:val>
                                        </p:tav>
                                        <p:tav tm="100000">
                                          <p:val>
                                            <p:strVal val="#ppt_x"/>
                                          </p:val>
                                        </p:tav>
                                      </p:tavLst>
                                    </p:anim>
                                    <p:anim calcmode="lin" valueType="num">
                                      <p:cBhvr additive="base">
                                        <p:cTn dur="500" fill="hold" id="38"/>
                                        <p:tgtEl>
                                          <p:spTgt spid="104858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fill="hold" id="39">
                      <p:stCondLst>
                        <p:cond delay="indefinite"/>
                      </p:stCondLst>
                      <p:childTnLst>
                        <p:par>
                          <p:cTn fill="hold" id="40">
                            <p:stCondLst>
                              <p:cond delay="0"/>
                            </p:stCondLst>
                            <p:childTnLst>
                              <p:par>
                                <p:cTn fill="hold" grpId="0" id="41" nodeType="clickEffect" presetClass="entr" presetID="2" presetSubtype="4">
                                  <p:stCondLst>
                                    <p:cond delay="0"/>
                                  </p:stCondLst>
                                  <p:childTnLst>
                                    <p:set>
                                      <p:cBhvr>
                                        <p:cTn dur="1" fill="hold" id="42">
                                          <p:stCondLst>
                                            <p:cond delay="0"/>
                                          </p:stCondLst>
                                        </p:cTn>
                                        <p:tgtEl>
                                          <p:spTgt spid="1048587">
                                            <p:txEl>
                                              <p:pRg st="5" end="5"/>
                                            </p:txEl>
                                          </p:spTgt>
                                        </p:tgtEl>
                                        <p:attrNameLst>
                                          <p:attrName>style.visibility</p:attrName>
                                        </p:attrNameLst>
                                      </p:cBhvr>
                                      <p:to>
                                        <p:strVal val="visible"/>
                                      </p:to>
                                    </p:set>
                                    <p:anim calcmode="lin" valueType="num">
                                      <p:cBhvr additive="base">
                                        <p:cTn dur="500" fill="hold" id="43"/>
                                        <p:tgtEl>
                                          <p:spTgt spid="1048587">
                                            <p:txEl>
                                              <p:pRg st="5" end="5"/>
                                            </p:txEl>
                                          </p:spTgt>
                                        </p:tgtEl>
                                        <p:attrNameLst>
                                          <p:attrName>ppt_x</p:attrName>
                                        </p:attrNameLst>
                                      </p:cBhvr>
                                      <p:tavLst>
                                        <p:tav tm="0">
                                          <p:val>
                                            <p:strVal val="#ppt_x"/>
                                          </p:val>
                                        </p:tav>
                                        <p:tav tm="100000">
                                          <p:val>
                                            <p:strVal val="#ppt_x"/>
                                          </p:val>
                                        </p:tav>
                                      </p:tavLst>
                                    </p:anim>
                                    <p:anim calcmode="lin" valueType="num">
                                      <p:cBhvr additive="base">
                                        <p:cTn dur="500" fill="hold" id="44"/>
                                        <p:tgtEl>
                                          <p:spTgt spid="104858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87"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594" name="Rectangle 2"/>
          <p:cNvSpPr>
            <a:spLocks noRot="1" noGrp="1" noChangeArrowheads="1"/>
          </p:cNvSpPr>
          <p:nvPr>
            <p:ph type="title"/>
          </p:nvPr>
        </p:nvSpPr>
        <p:spPr>
          <a:xfrm>
            <a:off x="457200" y="152400"/>
            <a:ext cx="8229600" cy="1143000"/>
          </a:xfrm>
          <a:solidFill>
            <a:srgbClr val="00B0F0"/>
          </a:solidFill>
          <a:ln>
            <a:solidFill>
              <a:srgbClr val="FF0000"/>
            </a:solidFill>
          </a:ln>
        </p:spPr>
        <p:txBody>
          <a:bodyPr>
            <a:normAutofit/>
          </a:bodyPr>
          <a:p>
            <a:r>
              <a:rPr b="1" dirty="0" lang="en-US" err="1" smtClean="0">
                <a:latin typeface="Times New Roman" pitchFamily="18" charset="0"/>
                <a:cs typeface="Times New Roman" pitchFamily="18" charset="0"/>
              </a:rPr>
              <a:t>Ramsar</a:t>
            </a:r>
            <a:r>
              <a:rPr b="1" dirty="0" lang="en-US" smtClean="0">
                <a:latin typeface="Times New Roman" pitchFamily="18" charset="0"/>
                <a:cs typeface="Times New Roman" pitchFamily="18" charset="0"/>
              </a:rPr>
              <a:t> sites</a:t>
            </a:r>
            <a:endParaRPr b="1" dirty="0" lang="en-US">
              <a:latin typeface="Times New Roman" pitchFamily="18" charset="0"/>
              <a:cs typeface="Times New Roman" pitchFamily="18" charset="0"/>
            </a:endParaRPr>
          </a:p>
        </p:txBody>
      </p:sp>
      <p:sp>
        <p:nvSpPr>
          <p:cNvPr id="1048595" name="Content Placeholder 2"/>
          <p:cNvSpPr>
            <a:spLocks noGrp="1"/>
          </p:cNvSpPr>
          <p:nvPr>
            <p:ph idx="1"/>
          </p:nvPr>
        </p:nvSpPr>
        <p:spPr>
          <a:xfrm>
            <a:off x="457200" y="1371601"/>
            <a:ext cx="5943600" cy="3200400"/>
          </a:xfrm>
          <a:ln>
            <a:solidFill>
              <a:srgbClr val="00B0F0"/>
            </a:solidFill>
          </a:ln>
        </p:spPr>
        <p:txBody>
          <a:bodyPr>
            <a:normAutofit fontScale="90625" lnSpcReduction="20000"/>
          </a:bodyPr>
          <a:p>
            <a:pPr algn="just"/>
            <a:r>
              <a:rPr dirty="0" lang="en-US" smtClean="0">
                <a:latin typeface="Times New Roman" pitchFamily="18" charset="0"/>
                <a:cs typeface="Times New Roman" pitchFamily="18" charset="0"/>
              </a:rPr>
              <a:t>Wetlands of International Importance.</a:t>
            </a:r>
          </a:p>
          <a:p>
            <a:pPr algn="just"/>
            <a:r>
              <a:rPr dirty="0" lang="en-US" smtClean="0">
                <a:latin typeface="Times New Roman" pitchFamily="18" charset="0"/>
                <a:cs typeface="Times New Roman" pitchFamily="18" charset="0"/>
              </a:rPr>
              <a:t>Wetlands protected by national governments to </a:t>
            </a:r>
            <a:r>
              <a:rPr dirty="0" lang="en-US" err="1" smtClean="0">
                <a:latin typeface="Times New Roman" pitchFamily="18" charset="0"/>
                <a:cs typeface="Times New Roman" pitchFamily="18" charset="0"/>
              </a:rPr>
              <a:t>fulfil</a:t>
            </a:r>
            <a:r>
              <a:rPr dirty="0" lang="en-US" smtClean="0">
                <a:latin typeface="Times New Roman" pitchFamily="18" charset="0"/>
                <a:cs typeface="Times New Roman" pitchFamily="18" charset="0"/>
              </a:rPr>
              <a:t> their obligations under the Convention on Wetlands of International Importance (commonly called the </a:t>
            </a:r>
            <a:r>
              <a:rPr dirty="0" lang="en-US" err="1" smtClean="0">
                <a:latin typeface="Times New Roman" pitchFamily="18" charset="0"/>
                <a:cs typeface="Times New Roman" pitchFamily="18" charset="0"/>
              </a:rPr>
              <a:t>Ramsar</a:t>
            </a:r>
            <a:r>
              <a:rPr dirty="0" lang="en-US" smtClean="0">
                <a:latin typeface="Times New Roman" pitchFamily="18" charset="0"/>
                <a:cs typeface="Times New Roman" pitchFamily="18" charset="0"/>
              </a:rPr>
              <a:t> Convention).</a:t>
            </a:r>
          </a:p>
        </p:txBody>
      </p:sp>
      <p:pic>
        <p:nvPicPr>
          <p:cNvPr id="2097153" name="Picture 3"/>
          <p:cNvPicPr>
            <a:picLocks noChangeAspect="1" noChangeArrowheads="1"/>
          </p:cNvPicPr>
          <p:nvPr/>
        </p:nvPicPr>
        <p:blipFill>
          <a:blip xmlns:r="http://schemas.openxmlformats.org/officeDocument/2006/relationships" r:embed="rId1"/>
          <a:srcRect/>
          <a:stretch>
            <a:fillRect/>
          </a:stretch>
        </p:blipFill>
        <p:spPr bwMode="auto">
          <a:xfrm>
            <a:off x="533400" y="4648200"/>
            <a:ext cx="7924800" cy="1971675"/>
          </a:xfrm>
          <a:prstGeom prst="rect"/>
          <a:noFill/>
          <a:ln w="9525">
            <a:noFill/>
            <a:miter lim="800000"/>
            <a:headEnd/>
            <a:tailEnd/>
          </a:ln>
          <a:effectLst/>
        </p:spPr>
      </p:pic>
      <p:sp>
        <p:nvSpPr>
          <p:cNvPr id="1048596" name="Date Placeholder 5"/>
          <p:cNvSpPr>
            <a:spLocks noGrp="1"/>
          </p:cNvSpPr>
          <p:nvPr>
            <p:ph type="dt" sz="half" idx="10"/>
          </p:nvPr>
        </p:nvSpPr>
        <p:spPr/>
        <p:txBody>
          <a:bodyPr/>
          <a:p>
            <a:fld id="{5CD19FC1-1E7D-4ECC-859E-2F9D606CF87C}" type="datetime1">
              <a:rPr lang="en-US" smtClean="0"/>
              <a:t>7/3/2018</a:t>
            </a:fld>
            <a:endParaRPr lang="en-US"/>
          </a:p>
        </p:txBody>
      </p:sp>
      <p:sp>
        <p:nvSpPr>
          <p:cNvPr id="1048597" name="Slide Number Placeholder 6"/>
          <p:cNvSpPr>
            <a:spLocks noGrp="1"/>
          </p:cNvSpPr>
          <p:nvPr>
            <p:ph type="sldNum" sz="quarter" idx="12"/>
          </p:nvPr>
        </p:nvSpPr>
        <p:spPr/>
        <p:txBody>
          <a:bodyPr/>
          <a:p>
            <a:fld id="{B6F15528-21DE-4FAA-801E-634DDDAF4B2B}" type="slidenum">
              <a:rPr lang="en-US" smtClean="0"/>
              <a:t>7</a:t>
            </a:fld>
            <a:endParaRPr lang="en-US"/>
          </a:p>
        </p:txBody>
      </p:sp>
      <p:pic>
        <p:nvPicPr>
          <p:cNvPr id="2097154" name="Picture 7" descr="Ramsar Convention.gif"/>
          <p:cNvPicPr>
            <a:picLocks noChangeAspect="1"/>
          </p:cNvPicPr>
          <p:nvPr/>
        </p:nvPicPr>
        <p:blipFill>
          <a:blip xmlns:r="http://schemas.openxmlformats.org/officeDocument/2006/relationships" r:embed="rId2"/>
          <a:stretch>
            <a:fillRect/>
          </a:stretch>
        </p:blipFill>
        <p:spPr>
          <a:xfrm>
            <a:off x="6477000" y="1676400"/>
            <a:ext cx="2314575" cy="2608373"/>
          </a:xfrm>
          <a:prstGeom prst="rect"/>
        </p:spPr>
      </p:pic>
    </p:spTree>
  </p:cSld>
  <p:clrMapOvr>
    <a:masterClrMapping/>
  </p:clrMapOvr>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611" name="Content Placeholder 2"/>
          <p:cNvSpPr>
            <a:spLocks noGrp="1"/>
          </p:cNvSpPr>
          <p:nvPr>
            <p:ph idx="1"/>
          </p:nvPr>
        </p:nvSpPr>
        <p:spPr>
          <a:xfrm>
            <a:off x="533400" y="1295401"/>
            <a:ext cx="8077200" cy="5105399"/>
          </a:xfrm>
          <a:ln>
            <a:solidFill>
              <a:srgbClr val="00B0F0"/>
            </a:solidFill>
          </a:ln>
        </p:spPr>
        <p:txBody>
          <a:bodyPr>
            <a:noAutofit/>
          </a:bodyPr>
          <a:p>
            <a:pPr algn="just">
              <a:buFont typeface="Wingdings" pitchFamily="2" charset="2"/>
              <a:buChar char="v"/>
            </a:pPr>
            <a:r>
              <a:rPr dirty="0" sz="2200" lang="en-US" smtClean="0">
                <a:latin typeface="Times New Roman" pitchFamily="18" charset="0"/>
                <a:cs typeface="Times New Roman" pitchFamily="18" charset="0"/>
              </a:rPr>
              <a:t>The international convention which forms the basis for their identification is commonly referred to as the "</a:t>
            </a:r>
            <a:r>
              <a:rPr dirty="0" sz="2200" lang="en-US" err="1" smtClean="0">
                <a:latin typeface="Times New Roman" pitchFamily="18" charset="0"/>
                <a:cs typeface="Times New Roman" pitchFamily="18" charset="0"/>
              </a:rPr>
              <a:t>Ramsar</a:t>
            </a:r>
            <a:r>
              <a:rPr dirty="0" sz="2200" lang="en-US" smtClean="0">
                <a:latin typeface="Times New Roman" pitchFamily="18" charset="0"/>
                <a:cs typeface="Times New Roman" pitchFamily="18" charset="0"/>
              </a:rPr>
              <a:t> Convention" after the city in Iran where the convention was signed in 1971. The Convention is an international treaty for the conservation and wise use of wetlands. All joining Parties of the </a:t>
            </a:r>
            <a:r>
              <a:rPr dirty="0" sz="2200" lang="en-US" err="1" smtClean="0">
                <a:latin typeface="Times New Roman" pitchFamily="18" charset="0"/>
                <a:cs typeface="Times New Roman" pitchFamily="18" charset="0"/>
              </a:rPr>
              <a:t>Ramsar</a:t>
            </a:r>
            <a:r>
              <a:rPr dirty="0" sz="2200" lang="en-US" smtClean="0">
                <a:latin typeface="Times New Roman" pitchFamily="18" charset="0"/>
                <a:cs typeface="Times New Roman" pitchFamily="18" charset="0"/>
              </a:rPr>
              <a:t> Convention commit themselves to work towards the “three pillars” of the Convention:</a:t>
            </a:r>
            <a:r>
              <a:rPr baseline="30000" dirty="0" sz="2200" lang="en-US" smtClean="0">
                <a:latin typeface="Times New Roman" pitchFamily="18" charset="0"/>
                <a:cs typeface="Times New Roman" pitchFamily="18" charset="0"/>
              </a:rPr>
              <a:t> </a:t>
            </a:r>
            <a:endParaRPr dirty="0" sz="2200" lang="en-US" smtClean="0">
              <a:latin typeface="Times New Roman" pitchFamily="18" charset="0"/>
              <a:cs typeface="Times New Roman" pitchFamily="18" charset="0"/>
            </a:endParaRPr>
          </a:p>
          <a:p>
            <a:pPr algn="just" indent="-457200" marL="457200">
              <a:buFont typeface="+mj-lt"/>
              <a:buAutoNum type="alphaLcPeriod"/>
            </a:pPr>
            <a:r>
              <a:rPr dirty="0" sz="2200" lang="en-US" smtClean="0">
                <a:latin typeface="Times New Roman" pitchFamily="18" charset="0"/>
                <a:cs typeface="Times New Roman" pitchFamily="18" charset="0"/>
              </a:rPr>
              <a:t>Ensuring the conservation and wise use of wetlands it has designated as Wetlands of International Importance,</a:t>
            </a:r>
          </a:p>
          <a:p>
            <a:pPr algn="just" indent="-457200" marL="457200">
              <a:buFont typeface="+mj-lt"/>
              <a:buAutoNum type="alphaLcPeriod"/>
            </a:pPr>
            <a:r>
              <a:rPr dirty="0" sz="2200" lang="en-US" smtClean="0">
                <a:latin typeface="Times New Roman" pitchFamily="18" charset="0"/>
                <a:cs typeface="Times New Roman" pitchFamily="18" charset="0"/>
              </a:rPr>
              <a:t>Including as far as possible the wise use of all wetlands in national environmental planning, and</a:t>
            </a:r>
          </a:p>
          <a:p>
            <a:pPr algn="just" indent="-457200" marL="457200">
              <a:buFont typeface="+mj-lt"/>
              <a:buAutoNum type="alphaLcPeriod"/>
            </a:pPr>
            <a:r>
              <a:rPr dirty="0" sz="2200" lang="en-US" smtClean="0">
                <a:latin typeface="Times New Roman" pitchFamily="18" charset="0"/>
                <a:cs typeface="Times New Roman" pitchFamily="18" charset="0"/>
              </a:rPr>
              <a:t>Consulting with other Parties about implementation of the Convention, especially in regard to </a:t>
            </a:r>
            <a:r>
              <a:rPr dirty="0" sz="2200" lang="en-US" err="1" smtClean="0">
                <a:latin typeface="Times New Roman" pitchFamily="18" charset="0"/>
                <a:cs typeface="Times New Roman" pitchFamily="18" charset="0"/>
              </a:rPr>
              <a:t>transboundary</a:t>
            </a:r>
            <a:r>
              <a:rPr dirty="0" sz="2200" lang="en-US" smtClean="0">
                <a:latin typeface="Times New Roman" pitchFamily="18" charset="0"/>
                <a:cs typeface="Times New Roman" pitchFamily="18" charset="0"/>
              </a:rPr>
              <a:t> wetlands, shared water systems, and shared species.</a:t>
            </a:r>
          </a:p>
          <a:p>
            <a:pPr algn="just">
              <a:spcBef>
                <a:spcPct val="50000"/>
              </a:spcBef>
            </a:pPr>
            <a:endParaRPr dirty="0" sz="2200" lang="en-US">
              <a:latin typeface="Times New Roman" pitchFamily="18" charset="0"/>
              <a:cs typeface="Times New Roman" pitchFamily="18" charset="0"/>
            </a:endParaRPr>
          </a:p>
        </p:txBody>
      </p:sp>
      <p:sp>
        <p:nvSpPr>
          <p:cNvPr id="1048612" name="Date Placeholder 3"/>
          <p:cNvSpPr>
            <a:spLocks noGrp="1"/>
          </p:cNvSpPr>
          <p:nvPr>
            <p:ph type="dt" sz="half" idx="10"/>
          </p:nvPr>
        </p:nvSpPr>
        <p:spPr/>
        <p:txBody>
          <a:bodyPr/>
          <a:p>
            <a:fld id="{C3710C24-4D72-4C4C-9412-739AB0AEAD69}" type="datetime1">
              <a:rPr lang="en-US" smtClean="0"/>
              <a:t>7/3/2018</a:t>
            </a:fld>
            <a:endParaRPr lang="en-US"/>
          </a:p>
        </p:txBody>
      </p:sp>
      <p:sp>
        <p:nvSpPr>
          <p:cNvPr id="1048613" name="Slide Number Placeholder 5"/>
          <p:cNvSpPr>
            <a:spLocks noGrp="1"/>
          </p:cNvSpPr>
          <p:nvPr>
            <p:ph type="sldNum" sz="quarter" idx="12"/>
          </p:nvPr>
        </p:nvSpPr>
        <p:spPr/>
        <p:txBody>
          <a:bodyPr/>
          <a:p>
            <a:fld id="{B6F15528-21DE-4FAA-801E-634DDDAF4B2B}" type="slidenum">
              <a:rPr lang="en-US" smtClean="0"/>
              <a:t>8</a:t>
            </a:fld>
            <a:endParaRPr lang="en-US"/>
          </a:p>
        </p:txBody>
      </p:sp>
      <p:sp>
        <p:nvSpPr>
          <p:cNvPr id="1048614" name="Footer Placeholder 6"/>
          <p:cNvSpPr>
            <a:spLocks noGrp="1"/>
          </p:cNvSpPr>
          <p:nvPr>
            <p:ph type="ftr" sz="quarter" idx="11"/>
          </p:nvPr>
        </p:nvSpPr>
        <p:spPr>
          <a:xfrm>
            <a:off x="2514600" y="6416675"/>
            <a:ext cx="3657600" cy="365125"/>
          </a:xfrm>
        </p:spPr>
        <p:txBody>
          <a:bodyPr/>
          <a:p>
            <a:r>
              <a:rPr dirty="0" lang="en-US" smtClean="0"/>
              <a:t>Criteria for inclusion of wet lands into </a:t>
            </a:r>
            <a:r>
              <a:rPr dirty="0" lang="en-US" err="1" smtClean="0"/>
              <a:t>ramsar</a:t>
            </a:r>
            <a:r>
              <a:rPr dirty="0" lang="en-US" smtClean="0"/>
              <a:t> site</a:t>
            </a:r>
            <a:endParaRPr dirty="0" lang="en-US"/>
          </a:p>
        </p:txBody>
      </p:sp>
      <p:sp>
        <p:nvSpPr>
          <p:cNvPr id="1048615" name="Title 7"/>
          <p:cNvSpPr>
            <a:spLocks noGrp="1"/>
          </p:cNvSpPr>
          <p:nvPr>
            <p:ph type="title"/>
          </p:nvPr>
        </p:nvSpPr>
        <p:spPr/>
        <p:txBody>
          <a:bodyPr/>
          <a:p>
            <a:endParaRPr lang="en-US"/>
          </a:p>
        </p:txBody>
      </p:sp>
      <p:sp>
        <p:nvSpPr>
          <p:cNvPr id="1048616" name="Rectangle 2"/>
          <p:cNvSpPr txBox="1">
            <a:spLocks noRot="1" noChangeArrowheads="1"/>
          </p:cNvSpPr>
          <p:nvPr/>
        </p:nvSpPr>
        <p:spPr>
          <a:xfrm>
            <a:off x="457200" y="152400"/>
            <a:ext cx="8229600" cy="990600"/>
          </a:xfrm>
          <a:prstGeom prst="rect"/>
          <a:solidFill>
            <a:srgbClr val="00B0F0"/>
          </a:solidFill>
          <a:ln>
            <a:solidFill>
              <a:srgbClr val="FF0000"/>
            </a:solidFill>
          </a:ln>
        </p:spPr>
        <p:txBody>
          <a:bodyPr anchor="ctr" bIns="45720" lIns="91440" rIns="91440" rtlCol="0" tIns="45720" vert="horz">
            <a:normAutofit/>
          </a:bodyPr>
          <a:p>
            <a:pPr algn="ctr" defTabSz="914400" eaLnBrk="1" fontAlgn="auto" hangingPunct="1" indent="0" latinLnBrk="0" lvl="0" marL="0" marR="0" rtl="0">
              <a:lnSpc>
                <a:spcPct val="100000"/>
              </a:lnSpc>
              <a:spcBef>
                <a:spcPct val="0"/>
              </a:spcBef>
              <a:spcAft>
                <a:spcPts val="0"/>
              </a:spcAft>
              <a:buClrTx/>
              <a:buSzTx/>
              <a:buFontTx/>
              <a:buNone/>
            </a:pPr>
            <a:r>
              <a:rPr baseline="0" b="1" cap="none" sz="4400" i="0" kern="1200" kumimoji="0" lang="en-US" noProof="0" normalizeH="0" spc="0" strike="noStrike" u="none" smtClean="0">
                <a:ln>
                  <a:noFill/>
                </a:ln>
                <a:solidFill>
                  <a:schemeClr val="tx1"/>
                </a:solidFill>
                <a:effectLst/>
                <a:uLnTx/>
                <a:uFillTx/>
                <a:latin typeface="Times New Roman" pitchFamily="18" charset="0"/>
                <a:ea typeface="+mj-ea"/>
                <a:cs typeface="Times New Roman" pitchFamily="18" charset="0"/>
              </a:rPr>
              <a:t>Ramsar sites</a:t>
            </a:r>
            <a:endParaRPr baseline="0" b="1" cap="none" dirty="0" sz="4400" i="0" kern="1200" kumimoji="0" lang="en-US" noProof="0" normalizeH="0" spc="0" strike="noStrike" u="none">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28" name="Content Placeholder 2"/>
          <p:cNvSpPr>
            <a:spLocks noGrp="1"/>
          </p:cNvSpPr>
          <p:nvPr>
            <p:ph idx="1"/>
          </p:nvPr>
        </p:nvSpPr>
        <p:spPr>
          <a:xfrm>
            <a:off x="533400" y="1371600"/>
            <a:ext cx="8077200" cy="4343400"/>
          </a:xfrm>
          <a:ln>
            <a:solidFill>
              <a:srgbClr val="00B0F0"/>
            </a:solidFill>
          </a:ln>
        </p:spPr>
        <p:txBody>
          <a:bodyPr>
            <a:noAutofit/>
          </a:bodyPr>
          <a:p>
            <a:pPr algn="just"/>
            <a:r>
              <a:rPr dirty="0" sz="2800" lang="en-US" smtClean="0">
                <a:latin typeface="Times New Roman" pitchFamily="18" charset="0"/>
                <a:cs typeface="Times New Roman" pitchFamily="18" charset="0"/>
              </a:rPr>
              <a:t>Upon joining, each Contracting Party is obliged to designate at least one wetland site for inclusion in the List of Wetlands of International Importance. </a:t>
            </a:r>
          </a:p>
          <a:p>
            <a:pPr algn="just"/>
            <a:r>
              <a:rPr dirty="0" sz="2800" lang="en-US" smtClean="0">
                <a:latin typeface="Times New Roman" pitchFamily="18" charset="0"/>
                <a:cs typeface="Times New Roman" pitchFamily="18" charset="0"/>
              </a:rPr>
              <a:t>The main objective of this key obligation is “to develop and maintain an international network of wetlands which are important for the conservation of global biological diversity and for sustaining human life through the maintenance of their ecosystem components, processes and benefits/services”.</a:t>
            </a:r>
            <a:r>
              <a:rPr baseline="30000" dirty="0" sz="2800" lang="en-US" smtClean="0">
                <a:latin typeface="Times New Roman" pitchFamily="18" charset="0"/>
                <a:cs typeface="Times New Roman" pitchFamily="18" charset="0"/>
              </a:rPr>
              <a:t> </a:t>
            </a:r>
          </a:p>
        </p:txBody>
      </p:sp>
      <p:sp>
        <p:nvSpPr>
          <p:cNvPr id="1048629" name="Date Placeholder 3"/>
          <p:cNvSpPr>
            <a:spLocks noGrp="1"/>
          </p:cNvSpPr>
          <p:nvPr>
            <p:ph type="dt" sz="half" idx="10"/>
          </p:nvPr>
        </p:nvSpPr>
        <p:spPr/>
        <p:txBody>
          <a:bodyPr/>
          <a:p>
            <a:fld id="{E8AEB743-7A6C-4A3D-8814-46B45E03E0D6}" type="datetime1">
              <a:rPr lang="en-US" smtClean="0"/>
              <a:t>7/3/2018</a:t>
            </a:fld>
            <a:endParaRPr lang="en-US"/>
          </a:p>
        </p:txBody>
      </p:sp>
      <p:sp>
        <p:nvSpPr>
          <p:cNvPr id="1048630" name="Slide Number Placeholder 6"/>
          <p:cNvSpPr>
            <a:spLocks noGrp="1"/>
          </p:cNvSpPr>
          <p:nvPr>
            <p:ph type="sldNum" sz="quarter" idx="12"/>
          </p:nvPr>
        </p:nvSpPr>
        <p:spPr/>
        <p:txBody>
          <a:bodyPr/>
          <a:p>
            <a:fld id="{B6F15528-21DE-4FAA-801E-634DDDAF4B2B}" type="slidenum">
              <a:rPr lang="en-US" smtClean="0"/>
              <a:t>9</a:t>
            </a:fld>
            <a:endParaRPr lang="en-US"/>
          </a:p>
        </p:txBody>
      </p:sp>
      <p:sp>
        <p:nvSpPr>
          <p:cNvPr id="1048631" name="Footer Placeholder 7"/>
          <p:cNvSpPr>
            <a:spLocks noGrp="1"/>
          </p:cNvSpPr>
          <p:nvPr>
            <p:ph type="ftr" sz="quarter" idx="11"/>
          </p:nvPr>
        </p:nvSpPr>
        <p:spPr>
          <a:xfrm>
            <a:off x="2819400" y="6356350"/>
            <a:ext cx="3505200" cy="365125"/>
          </a:xfrm>
        </p:spPr>
        <p:txBody>
          <a:bodyPr/>
          <a:p>
            <a:r>
              <a:rPr dirty="0" lang="en-US" smtClean="0"/>
              <a:t>Criteria for inclusion of wet lands into </a:t>
            </a:r>
            <a:r>
              <a:rPr dirty="0" lang="en-US" err="1" smtClean="0"/>
              <a:t>ramsar</a:t>
            </a:r>
            <a:r>
              <a:rPr dirty="0" lang="en-US" smtClean="0"/>
              <a:t> site</a:t>
            </a:r>
            <a:endParaRPr dirty="0" lang="en-US"/>
          </a:p>
        </p:txBody>
      </p:sp>
      <p:sp>
        <p:nvSpPr>
          <p:cNvPr id="1048632" name="Title 8"/>
          <p:cNvSpPr>
            <a:spLocks noGrp="1"/>
          </p:cNvSpPr>
          <p:nvPr>
            <p:ph type="title"/>
          </p:nvPr>
        </p:nvSpPr>
        <p:spPr/>
        <p:txBody>
          <a:bodyPr/>
          <a:p>
            <a:endParaRPr lang="en-US"/>
          </a:p>
        </p:txBody>
      </p:sp>
      <p:sp>
        <p:nvSpPr>
          <p:cNvPr id="1048633" name="Rectangle 2"/>
          <p:cNvSpPr txBox="1">
            <a:spLocks noRot="1" noChangeArrowheads="1"/>
          </p:cNvSpPr>
          <p:nvPr/>
        </p:nvSpPr>
        <p:spPr>
          <a:xfrm>
            <a:off x="457200" y="152400"/>
            <a:ext cx="8229600" cy="1143000"/>
          </a:xfrm>
          <a:prstGeom prst="rect"/>
          <a:solidFill>
            <a:srgbClr val="00B0F0"/>
          </a:solidFill>
          <a:ln>
            <a:solidFill>
              <a:srgbClr val="FF0000"/>
            </a:solidFill>
          </a:ln>
        </p:spPr>
        <p:txBody>
          <a:bodyPr anchor="ctr" bIns="45720" lIns="91440" rIns="91440" rtlCol="0" tIns="45720" vert="horz">
            <a:normAutofit/>
          </a:bodyPr>
          <a:p>
            <a:pPr algn="ctr" defTabSz="914400" eaLnBrk="1" fontAlgn="auto" hangingPunct="1" indent="0" latinLnBrk="0" lvl="0" marL="0" marR="0" rtl="0">
              <a:lnSpc>
                <a:spcPct val="100000"/>
              </a:lnSpc>
              <a:spcBef>
                <a:spcPct val="0"/>
              </a:spcBef>
              <a:spcAft>
                <a:spcPts val="0"/>
              </a:spcAft>
              <a:buClrTx/>
              <a:buSzTx/>
              <a:buFontTx/>
              <a:buNone/>
            </a:pPr>
            <a:r>
              <a:rPr baseline="0" b="1" cap="none" sz="4400" i="0" kern="1200" kumimoji="0" lang="en-US" noProof="0" normalizeH="0" spc="0" strike="noStrike" u="none" smtClean="0">
                <a:ln>
                  <a:noFill/>
                </a:ln>
                <a:solidFill>
                  <a:schemeClr val="tx1"/>
                </a:solidFill>
                <a:effectLst/>
                <a:uLnTx/>
                <a:uFillTx/>
                <a:latin typeface="Times New Roman" pitchFamily="18" charset="0"/>
                <a:ea typeface="+mj-ea"/>
                <a:cs typeface="Times New Roman" pitchFamily="18" charset="0"/>
              </a:rPr>
              <a:t>Ramsar sites</a:t>
            </a:r>
            <a:endParaRPr baseline="0" b="1" cap="none" dirty="0" sz="4400" i="0" kern="1200" kumimoji="0" lang="en-US" noProof="0" normalizeH="0" spc="0" strike="noStrike" u="none">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iming/>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12.0000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PROTECTED AREAS CATEGORIES: IUCN</dc:title>
  <dc:creator>Navin</dc:creator>
  <cp:lastModifiedBy>Dell</cp:lastModifiedBy>
  <dcterms:created xsi:type="dcterms:W3CDTF">2006-08-15T12:30:00Z</dcterms:created>
  <dcterms:modified xsi:type="dcterms:W3CDTF">2018-07-03T14:57:42Z</dcterms:modified>
</cp:coreProperties>
</file>