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2160D-0117-422F-9D40-1A714760B710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3CE9F-A46F-4BAD-85C5-8D535E0D725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CE9F-A46F-4BAD-85C5-8D535E0D7254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DB7F4-5538-4FF1-96E5-8A35B716C620}" type="datetimeFigureOut">
              <a:rPr lang="en-US" smtClean="0"/>
              <a:pPr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45C9A-B72E-488C-A2CB-8C661499A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Water Emergency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Water, sanitation, and hygiene (WASH)-related emergency preparedness and outbreak response has become one of the most significant and crucial public health issues in recent history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/>
              <a:t>Emergencies can include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natural </a:t>
            </a:r>
            <a:r>
              <a:rPr lang="en-US" dirty="0"/>
              <a:t>disasters (for example, hurricanes, floods, and droughts),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man-made </a:t>
            </a:r>
            <a:r>
              <a:rPr lang="en-US" dirty="0"/>
              <a:t>disasters (for example, chemical spills into waterways), and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outbreaks </a:t>
            </a:r>
            <a:r>
              <a:rPr lang="en-US" dirty="0"/>
              <a:t>(for example, infections linked to water exposure after a disaster)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user\Desktop\water-rescue-techniques-12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830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user\Desktop\water-rescue-techniques-13-72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91439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Desktop\water-rescue-techniques-2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8534399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user\Desktop\water-rescue-techniques-3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81199"/>
            <a:ext cx="8458200" cy="404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user\Desktop\water-rescue-techniques-4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7924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user\Desktop\water-rescue-techniques-5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user\Desktop\water-rescue-techniques-6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685800"/>
            <a:ext cx="89154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user\Desktop\water-rescue-techniques-9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user\Desktop\water-rescue-techniques-10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83819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user\Desktop\water-rescue-techniques-11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85343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78</Words>
  <Application>Microsoft Office PowerPoint</Application>
  <PresentationFormat>On-screen Show (4:3)</PresentationFormat>
  <Paragraphs>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Water Emergency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emergencies</dc:title>
  <dc:creator>user</dc:creator>
  <cp:lastModifiedBy>Windows User</cp:lastModifiedBy>
  <cp:revision>11</cp:revision>
  <dcterms:created xsi:type="dcterms:W3CDTF">2017-09-08T07:52:35Z</dcterms:created>
  <dcterms:modified xsi:type="dcterms:W3CDTF">2018-09-08T15:15:00Z</dcterms:modified>
</cp:coreProperties>
</file>