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2" r:id="rId2"/>
    <p:sldId id="259" r:id="rId3"/>
    <p:sldId id="258" r:id="rId4"/>
    <p:sldId id="261" r:id="rId5"/>
    <p:sldId id="263" r:id="rId6"/>
    <p:sldId id="262" r:id="rId7"/>
    <p:sldId id="264" r:id="rId8"/>
    <p:sldId id="266" r:id="rId9"/>
    <p:sldId id="269" r:id="rId10"/>
    <p:sldId id="270" r:id="rId11"/>
    <p:sldId id="274" r:id="rId12"/>
    <p:sldId id="275" r:id="rId13"/>
    <p:sldId id="277" r:id="rId14"/>
    <p:sldId id="279" r:id="rId15"/>
    <p:sldId id="281" r:id="rId16"/>
    <p:sldId id="283" r:id="rId17"/>
    <p:sldId id="285" r:id="rId18"/>
    <p:sldId id="287" r:id="rId19"/>
    <p:sldId id="289" r:id="rId20"/>
    <p:sldId id="291" r:id="rId21"/>
    <p:sldId id="293" r:id="rId22"/>
    <p:sldId id="295" r:id="rId23"/>
    <p:sldId id="297" r:id="rId24"/>
    <p:sldId id="299" r:id="rId25"/>
    <p:sldId id="300" r:id="rId26"/>
    <p:sldId id="30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a.mgr.234@gmail.com" initials="m" lastIdx="1" clrIdx="0">
    <p:extLst>
      <p:ext uri="{19B8F6BF-5375-455C-9EA6-DF929625EA0E}">
        <p15:presenceInfo xmlns:p15="http://schemas.microsoft.com/office/powerpoint/2012/main" userId="abcbf59d45375f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6E32BA-E3FB-4C2C-96CD-78A6E9DF6BD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EFD699-5C69-45F4-ABA0-D281793CCE56}">
      <dgm:prSet phldrT="[Text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/>
            <a:t>Biodiversity Conservation</a:t>
          </a:r>
        </a:p>
      </dgm:t>
    </dgm:pt>
    <dgm:pt modelId="{623415A1-7B93-4032-BDE5-121956EA948D}" type="parTrans" cxnId="{DE954BBB-E599-46A5-802D-DFFE5043D1E8}">
      <dgm:prSet/>
      <dgm:spPr/>
      <dgm:t>
        <a:bodyPr/>
        <a:lstStyle/>
        <a:p>
          <a:endParaRPr lang="en-US"/>
        </a:p>
      </dgm:t>
    </dgm:pt>
    <dgm:pt modelId="{4D4CAF7B-B574-40FC-A58D-2E56BBF2BF9C}" type="sibTrans" cxnId="{DE954BBB-E599-46A5-802D-DFFE5043D1E8}">
      <dgm:prSet/>
      <dgm:spPr/>
      <dgm:t>
        <a:bodyPr/>
        <a:lstStyle/>
        <a:p>
          <a:endParaRPr lang="en-US"/>
        </a:p>
      </dgm:t>
    </dgm:pt>
    <dgm:pt modelId="{015F7B18-CF66-4BCF-893E-98045CC83088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i="1" dirty="0"/>
            <a:t>In situ </a:t>
          </a:r>
        </a:p>
      </dgm:t>
    </dgm:pt>
    <dgm:pt modelId="{2F5FBC54-C837-46A2-B5D0-EF4342D5F4EB}" type="parTrans" cxnId="{554ADE6D-6F71-49BB-A02B-87D50D0E3112}">
      <dgm:prSet/>
      <dgm:spPr/>
      <dgm:t>
        <a:bodyPr/>
        <a:lstStyle/>
        <a:p>
          <a:endParaRPr lang="en-US"/>
        </a:p>
      </dgm:t>
    </dgm:pt>
    <dgm:pt modelId="{74A49711-78D2-4A25-8737-8A2FDB15E45E}" type="sibTrans" cxnId="{554ADE6D-6F71-49BB-A02B-87D50D0E3112}">
      <dgm:prSet/>
      <dgm:spPr/>
      <dgm:t>
        <a:bodyPr/>
        <a:lstStyle/>
        <a:p>
          <a:endParaRPr lang="en-US"/>
        </a:p>
      </dgm:t>
    </dgm:pt>
    <dgm:pt modelId="{43C8A7E1-E9F5-4634-AF9D-80B4108398B3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i="1" dirty="0"/>
            <a:t>Ex situ</a:t>
          </a:r>
        </a:p>
      </dgm:t>
    </dgm:pt>
    <dgm:pt modelId="{B5027908-6F56-4D03-AEE7-EA9EAB27B161}" type="parTrans" cxnId="{ECBDD14A-1D64-43CA-8D9E-EFD280F7C1A3}">
      <dgm:prSet/>
      <dgm:spPr/>
      <dgm:t>
        <a:bodyPr/>
        <a:lstStyle/>
        <a:p>
          <a:endParaRPr lang="en-US"/>
        </a:p>
      </dgm:t>
    </dgm:pt>
    <dgm:pt modelId="{BAC28E0B-DD3D-4330-AFF1-8A511CA341AE}" type="sibTrans" cxnId="{ECBDD14A-1D64-43CA-8D9E-EFD280F7C1A3}">
      <dgm:prSet/>
      <dgm:spPr/>
      <dgm:t>
        <a:bodyPr/>
        <a:lstStyle/>
        <a:p>
          <a:endParaRPr lang="en-US"/>
        </a:p>
      </dgm:t>
    </dgm:pt>
    <dgm:pt modelId="{123439A8-EFE2-44BC-B34F-72AC85C2B20E}">
      <dgm:prSet custT="1"/>
      <dgm:spPr/>
      <dgm:t>
        <a:bodyPr/>
        <a:lstStyle/>
        <a:p>
          <a:r>
            <a:rPr lang="en-US" sz="2000" dirty="0"/>
            <a:t>Sacred groves and lakes</a:t>
          </a:r>
        </a:p>
      </dgm:t>
    </dgm:pt>
    <dgm:pt modelId="{C7DECBDF-22F1-436F-ABB4-5B01C4FFF9AD}" type="parTrans" cxnId="{64AF67D5-CB6C-4687-B26E-002F8D80359C}">
      <dgm:prSet/>
      <dgm:spPr/>
      <dgm:t>
        <a:bodyPr/>
        <a:lstStyle/>
        <a:p>
          <a:endParaRPr lang="en-US"/>
        </a:p>
      </dgm:t>
    </dgm:pt>
    <dgm:pt modelId="{87D69077-0409-437C-A113-27C110C92F24}" type="sibTrans" cxnId="{64AF67D5-CB6C-4687-B26E-002F8D80359C}">
      <dgm:prSet/>
      <dgm:spPr/>
      <dgm:t>
        <a:bodyPr/>
        <a:lstStyle/>
        <a:p>
          <a:endParaRPr lang="en-US"/>
        </a:p>
      </dgm:t>
    </dgm:pt>
    <dgm:pt modelId="{D19B5ED0-F8FB-4B9A-A3B3-556039205ACD}">
      <dgm:prSet custT="1"/>
      <dgm:spPr/>
      <dgm:t>
        <a:bodyPr/>
        <a:lstStyle/>
        <a:p>
          <a:r>
            <a:rPr lang="en-US" sz="2000" dirty="0"/>
            <a:t>Biosphere Reserves</a:t>
          </a:r>
        </a:p>
      </dgm:t>
    </dgm:pt>
    <dgm:pt modelId="{6E1A5A90-CA5C-4231-91AB-CB7943CC53D4}" type="parTrans" cxnId="{DDDDEC2B-3854-4620-8867-4365DB49CB33}">
      <dgm:prSet/>
      <dgm:spPr/>
      <dgm:t>
        <a:bodyPr/>
        <a:lstStyle/>
        <a:p>
          <a:endParaRPr lang="en-US"/>
        </a:p>
      </dgm:t>
    </dgm:pt>
    <dgm:pt modelId="{7B386110-6C02-4803-813A-B9E80AD9E628}" type="sibTrans" cxnId="{DDDDEC2B-3854-4620-8867-4365DB49CB33}">
      <dgm:prSet/>
      <dgm:spPr/>
      <dgm:t>
        <a:bodyPr/>
        <a:lstStyle/>
        <a:p>
          <a:endParaRPr lang="en-US"/>
        </a:p>
      </dgm:t>
    </dgm:pt>
    <dgm:pt modelId="{570C6A51-9C61-4921-A568-9EBC80271497}">
      <dgm:prSet custT="1"/>
      <dgm:spPr/>
      <dgm:t>
        <a:bodyPr/>
        <a:lstStyle/>
        <a:p>
          <a:r>
            <a:rPr lang="en-US" sz="2000" dirty="0"/>
            <a:t>National parks, </a:t>
          </a:r>
          <a:r>
            <a:rPr lang="en-US" sz="2000" dirty="0">
              <a:solidFill>
                <a:schemeClr val="bg1"/>
              </a:solidFill>
            </a:rPr>
            <a:t>wildlife</a:t>
          </a:r>
          <a:r>
            <a:rPr lang="en-US" sz="2000" dirty="0"/>
            <a:t> sanctuaries</a:t>
          </a:r>
        </a:p>
      </dgm:t>
    </dgm:pt>
    <dgm:pt modelId="{3080E46F-7151-4287-AC23-0A15947DC9ED}" type="parTrans" cxnId="{2AEA41D6-2A17-4E7D-AA7C-E29343862976}">
      <dgm:prSet/>
      <dgm:spPr/>
      <dgm:t>
        <a:bodyPr/>
        <a:lstStyle/>
        <a:p>
          <a:endParaRPr lang="en-US"/>
        </a:p>
      </dgm:t>
    </dgm:pt>
    <dgm:pt modelId="{9BFAF3B1-0BD3-4310-A5C6-DD4A28F30250}" type="sibTrans" cxnId="{2AEA41D6-2A17-4E7D-AA7C-E29343862976}">
      <dgm:prSet/>
      <dgm:spPr/>
      <dgm:t>
        <a:bodyPr/>
        <a:lstStyle/>
        <a:p>
          <a:endParaRPr lang="en-US"/>
        </a:p>
      </dgm:t>
    </dgm:pt>
    <dgm:pt modelId="{DABEDF91-9BEA-4C06-A68F-79078CE29CC9}">
      <dgm:prSet custT="1"/>
      <dgm:spPr/>
      <dgm:t>
        <a:bodyPr/>
        <a:lstStyle/>
        <a:p>
          <a:r>
            <a:rPr lang="en-US" sz="2000" dirty="0"/>
            <a:t>Terrestrial</a:t>
          </a:r>
        </a:p>
      </dgm:t>
    </dgm:pt>
    <dgm:pt modelId="{48D5AA1B-52E2-42A9-A392-D0568C7DCC47}" type="parTrans" cxnId="{0A52AC44-8F97-4BE8-87EA-31769F0CAE3F}">
      <dgm:prSet/>
      <dgm:spPr/>
      <dgm:t>
        <a:bodyPr/>
        <a:lstStyle/>
        <a:p>
          <a:endParaRPr lang="en-US"/>
        </a:p>
      </dgm:t>
    </dgm:pt>
    <dgm:pt modelId="{37897F0B-D55C-401D-8C8E-96C588A84FE6}" type="sibTrans" cxnId="{0A52AC44-8F97-4BE8-87EA-31769F0CAE3F}">
      <dgm:prSet/>
      <dgm:spPr/>
      <dgm:t>
        <a:bodyPr/>
        <a:lstStyle/>
        <a:p>
          <a:endParaRPr lang="en-US"/>
        </a:p>
      </dgm:t>
    </dgm:pt>
    <dgm:pt modelId="{CA143006-EB0D-47AA-8E4F-A9949A724DDA}">
      <dgm:prSet custT="1"/>
      <dgm:spPr/>
      <dgm:t>
        <a:bodyPr/>
        <a:lstStyle/>
        <a:p>
          <a:r>
            <a:rPr lang="en-US" sz="2000" dirty="0"/>
            <a:t>Marine</a:t>
          </a:r>
        </a:p>
      </dgm:t>
    </dgm:pt>
    <dgm:pt modelId="{A7250C95-FF1C-457B-8830-D4F7F506E275}" type="parTrans" cxnId="{BCABE69C-FE13-4B6B-8EBF-C907E4918943}">
      <dgm:prSet/>
      <dgm:spPr/>
      <dgm:t>
        <a:bodyPr/>
        <a:lstStyle/>
        <a:p>
          <a:endParaRPr lang="en-US"/>
        </a:p>
      </dgm:t>
    </dgm:pt>
    <dgm:pt modelId="{1C1CCA29-F922-42FA-AA59-5199D3C0A188}" type="sibTrans" cxnId="{BCABE69C-FE13-4B6B-8EBF-C907E4918943}">
      <dgm:prSet/>
      <dgm:spPr/>
      <dgm:t>
        <a:bodyPr/>
        <a:lstStyle/>
        <a:p>
          <a:endParaRPr lang="en-US"/>
        </a:p>
      </dgm:t>
    </dgm:pt>
    <dgm:pt modelId="{B52803EF-85CB-40EA-80AF-763ABDD147C6}">
      <dgm:prSet custT="1"/>
      <dgm:spPr/>
      <dgm:t>
        <a:bodyPr/>
        <a:lstStyle/>
        <a:p>
          <a:r>
            <a:rPr lang="en-US" sz="2000" dirty="0"/>
            <a:t>Sacred plant  home garden</a:t>
          </a:r>
        </a:p>
      </dgm:t>
    </dgm:pt>
    <dgm:pt modelId="{55372943-B562-436D-A8D6-0C7597DE9318}" type="parTrans" cxnId="{E04B752C-3CC3-42B1-AFBC-747CE87AA21C}">
      <dgm:prSet/>
      <dgm:spPr/>
      <dgm:t>
        <a:bodyPr/>
        <a:lstStyle/>
        <a:p>
          <a:endParaRPr lang="en-US"/>
        </a:p>
      </dgm:t>
    </dgm:pt>
    <dgm:pt modelId="{7D74EB9D-AE81-417E-8A86-1B1366376AC3}" type="sibTrans" cxnId="{E04B752C-3CC3-42B1-AFBC-747CE87AA21C}">
      <dgm:prSet/>
      <dgm:spPr/>
      <dgm:t>
        <a:bodyPr/>
        <a:lstStyle/>
        <a:p>
          <a:endParaRPr lang="en-US"/>
        </a:p>
      </dgm:t>
    </dgm:pt>
    <dgm:pt modelId="{4B0F88BF-3FBA-49A8-A7C8-F0A58BEDE8E0}">
      <dgm:prSet custT="1"/>
      <dgm:spPr/>
      <dgm:t>
        <a:bodyPr/>
        <a:lstStyle/>
        <a:p>
          <a:r>
            <a:rPr lang="en-US" sz="2000" dirty="0"/>
            <a:t>Seed Bank, Gene bank, Cryopreservation</a:t>
          </a:r>
        </a:p>
      </dgm:t>
    </dgm:pt>
    <dgm:pt modelId="{1BAB5535-11E2-4E43-8C28-2B4B4F9ED03A}" type="parTrans" cxnId="{8F033196-6EF7-4A38-97FA-B8969569880A}">
      <dgm:prSet/>
      <dgm:spPr/>
      <dgm:t>
        <a:bodyPr/>
        <a:lstStyle/>
        <a:p>
          <a:endParaRPr lang="en-US"/>
        </a:p>
      </dgm:t>
    </dgm:pt>
    <dgm:pt modelId="{78E8B09C-1D78-4E87-9C89-3150B73B4B0B}" type="sibTrans" cxnId="{8F033196-6EF7-4A38-97FA-B8969569880A}">
      <dgm:prSet/>
      <dgm:spPr/>
      <dgm:t>
        <a:bodyPr/>
        <a:lstStyle/>
        <a:p>
          <a:endParaRPr lang="en-US"/>
        </a:p>
      </dgm:t>
    </dgm:pt>
    <dgm:pt modelId="{92D5CF3B-42AB-465D-97A7-707038B3C943}">
      <dgm:prSet custT="1"/>
      <dgm:spPr/>
      <dgm:t>
        <a:bodyPr/>
        <a:lstStyle/>
        <a:p>
          <a:r>
            <a:rPr lang="en-US" sz="2000" dirty="0"/>
            <a:t>Botanical garden, Zoological garden, Aquaria</a:t>
          </a:r>
        </a:p>
      </dgm:t>
    </dgm:pt>
    <dgm:pt modelId="{D09E18FD-2E42-4157-AD7B-D20A9D030396}" type="parTrans" cxnId="{C8CE23F7-5478-4EF3-9FA9-84AB9A755A5D}">
      <dgm:prSet/>
      <dgm:spPr/>
      <dgm:t>
        <a:bodyPr/>
        <a:lstStyle/>
        <a:p>
          <a:endParaRPr lang="en-US"/>
        </a:p>
      </dgm:t>
    </dgm:pt>
    <dgm:pt modelId="{B8198E2F-F1A2-452A-BA6D-9BE122E58675}" type="sibTrans" cxnId="{C8CE23F7-5478-4EF3-9FA9-84AB9A755A5D}">
      <dgm:prSet/>
      <dgm:spPr/>
      <dgm:t>
        <a:bodyPr/>
        <a:lstStyle/>
        <a:p>
          <a:endParaRPr lang="en-US"/>
        </a:p>
      </dgm:t>
    </dgm:pt>
    <dgm:pt modelId="{0BC6B2F7-97B5-4905-9E26-10A13881CEF6}" type="pres">
      <dgm:prSet presAssocID="{C56E32BA-E3FB-4C2C-96CD-78A6E9DF6B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4EFF5A3-6A13-4F89-9DC6-EE18C5BBE3F9}" type="pres">
      <dgm:prSet presAssocID="{82EFD699-5C69-45F4-ABA0-D281793CCE56}" presName="hierRoot1" presStyleCnt="0">
        <dgm:presLayoutVars>
          <dgm:hierBranch val="init"/>
        </dgm:presLayoutVars>
      </dgm:prSet>
      <dgm:spPr/>
    </dgm:pt>
    <dgm:pt modelId="{4F70D608-B311-469F-8E6D-6A96A8419AAE}" type="pres">
      <dgm:prSet presAssocID="{82EFD699-5C69-45F4-ABA0-D281793CCE56}" presName="rootComposite1" presStyleCnt="0"/>
      <dgm:spPr/>
    </dgm:pt>
    <dgm:pt modelId="{81BC7496-A9CE-404C-B4F6-1F83DBC62FF2}" type="pres">
      <dgm:prSet presAssocID="{82EFD699-5C69-45F4-ABA0-D281793CCE56}" presName="rootText1" presStyleLbl="node0" presStyleIdx="0" presStyleCnt="1" custScaleX="71741" custScaleY="62474" custLinFactNeighborX="-5540" custLinFactNeighborY="-280">
        <dgm:presLayoutVars>
          <dgm:chPref val="3"/>
        </dgm:presLayoutVars>
      </dgm:prSet>
      <dgm:spPr/>
    </dgm:pt>
    <dgm:pt modelId="{6E45AEF2-CCD8-4E88-B444-636E94616CFF}" type="pres">
      <dgm:prSet presAssocID="{82EFD699-5C69-45F4-ABA0-D281793CCE56}" presName="rootConnector1" presStyleLbl="node1" presStyleIdx="0" presStyleCnt="0"/>
      <dgm:spPr/>
    </dgm:pt>
    <dgm:pt modelId="{A8C3FE80-87E0-4BDA-9487-889AC1D73964}" type="pres">
      <dgm:prSet presAssocID="{82EFD699-5C69-45F4-ABA0-D281793CCE56}" presName="hierChild2" presStyleCnt="0"/>
      <dgm:spPr/>
    </dgm:pt>
    <dgm:pt modelId="{48FF63CE-2376-4002-8141-44675923C373}" type="pres">
      <dgm:prSet presAssocID="{2F5FBC54-C837-46A2-B5D0-EF4342D5F4EB}" presName="Name37" presStyleLbl="parChTrans1D2" presStyleIdx="0" presStyleCnt="2"/>
      <dgm:spPr/>
    </dgm:pt>
    <dgm:pt modelId="{4EEF88C7-6440-4883-8656-7E0F0AD2052C}" type="pres">
      <dgm:prSet presAssocID="{015F7B18-CF66-4BCF-893E-98045CC83088}" presName="hierRoot2" presStyleCnt="0">
        <dgm:presLayoutVars>
          <dgm:hierBranch val="init"/>
        </dgm:presLayoutVars>
      </dgm:prSet>
      <dgm:spPr/>
    </dgm:pt>
    <dgm:pt modelId="{E209BE58-A2A6-476F-9070-02AB49B93CAE}" type="pres">
      <dgm:prSet presAssocID="{015F7B18-CF66-4BCF-893E-98045CC83088}" presName="rootComposite" presStyleCnt="0"/>
      <dgm:spPr/>
    </dgm:pt>
    <dgm:pt modelId="{290DD006-4C80-415F-95AA-303A35FC5498}" type="pres">
      <dgm:prSet presAssocID="{015F7B18-CF66-4BCF-893E-98045CC83088}" presName="rootText" presStyleLbl="node2" presStyleIdx="0" presStyleCnt="2" custScaleX="75728" custScaleY="26483" custLinFactNeighborX="-7254" custLinFactNeighborY="1847">
        <dgm:presLayoutVars>
          <dgm:chPref val="3"/>
        </dgm:presLayoutVars>
      </dgm:prSet>
      <dgm:spPr/>
    </dgm:pt>
    <dgm:pt modelId="{FEB00BB4-ACFF-47E9-98A9-FCC727A301D3}" type="pres">
      <dgm:prSet presAssocID="{015F7B18-CF66-4BCF-893E-98045CC83088}" presName="rootConnector" presStyleLbl="node2" presStyleIdx="0" presStyleCnt="2"/>
      <dgm:spPr/>
    </dgm:pt>
    <dgm:pt modelId="{8381DD26-DA9C-40B9-8666-E1ADF28163F4}" type="pres">
      <dgm:prSet presAssocID="{015F7B18-CF66-4BCF-893E-98045CC83088}" presName="hierChild4" presStyleCnt="0"/>
      <dgm:spPr/>
    </dgm:pt>
    <dgm:pt modelId="{D2E8263A-7625-4601-8EB6-2D45D866D6D2}" type="pres">
      <dgm:prSet presAssocID="{C7DECBDF-22F1-436F-ABB4-5B01C4FFF9AD}" presName="Name37" presStyleLbl="parChTrans1D3" presStyleIdx="0" presStyleCnt="6"/>
      <dgm:spPr/>
    </dgm:pt>
    <dgm:pt modelId="{1065730F-4CA5-427E-A3AA-78DD8E50418D}" type="pres">
      <dgm:prSet presAssocID="{123439A8-EFE2-44BC-B34F-72AC85C2B20E}" presName="hierRoot2" presStyleCnt="0">
        <dgm:presLayoutVars>
          <dgm:hierBranch val="init"/>
        </dgm:presLayoutVars>
      </dgm:prSet>
      <dgm:spPr/>
    </dgm:pt>
    <dgm:pt modelId="{77069849-B18E-42C9-B141-BD58119CBB05}" type="pres">
      <dgm:prSet presAssocID="{123439A8-EFE2-44BC-B34F-72AC85C2B20E}" presName="rootComposite" presStyleCnt="0"/>
      <dgm:spPr/>
    </dgm:pt>
    <dgm:pt modelId="{D64EF34C-BD53-476A-8C79-661875A54E1D}" type="pres">
      <dgm:prSet presAssocID="{123439A8-EFE2-44BC-B34F-72AC85C2B20E}" presName="rootText" presStyleLbl="node3" presStyleIdx="0" presStyleCnt="6" custAng="10800000" custFlipVert="1" custScaleX="51105" custScaleY="127262" custLinFactNeighborX="33240" custLinFactNeighborY="1857">
        <dgm:presLayoutVars>
          <dgm:chPref val="3"/>
        </dgm:presLayoutVars>
      </dgm:prSet>
      <dgm:spPr/>
    </dgm:pt>
    <dgm:pt modelId="{FE9776B5-31DA-4967-874E-C58A5B836BB7}" type="pres">
      <dgm:prSet presAssocID="{123439A8-EFE2-44BC-B34F-72AC85C2B20E}" presName="rootConnector" presStyleLbl="node3" presStyleIdx="0" presStyleCnt="6"/>
      <dgm:spPr/>
    </dgm:pt>
    <dgm:pt modelId="{6089D94D-5BD5-4343-A795-4EBF8B1C137A}" type="pres">
      <dgm:prSet presAssocID="{123439A8-EFE2-44BC-B34F-72AC85C2B20E}" presName="hierChild4" presStyleCnt="0"/>
      <dgm:spPr/>
    </dgm:pt>
    <dgm:pt modelId="{3AA33338-1F6E-4497-B188-BF89A43B5F30}" type="pres">
      <dgm:prSet presAssocID="{123439A8-EFE2-44BC-B34F-72AC85C2B20E}" presName="hierChild5" presStyleCnt="0"/>
      <dgm:spPr/>
    </dgm:pt>
    <dgm:pt modelId="{6900093F-89EB-48C7-9CE8-318F80B3CAED}" type="pres">
      <dgm:prSet presAssocID="{6E1A5A90-CA5C-4231-91AB-CB7943CC53D4}" presName="Name37" presStyleLbl="parChTrans1D3" presStyleIdx="1" presStyleCnt="6"/>
      <dgm:spPr/>
    </dgm:pt>
    <dgm:pt modelId="{E9DDBB4F-618E-436C-BC4C-88094BCC2AB3}" type="pres">
      <dgm:prSet presAssocID="{D19B5ED0-F8FB-4B9A-A3B3-556039205ACD}" presName="hierRoot2" presStyleCnt="0">
        <dgm:presLayoutVars>
          <dgm:hierBranch val="init"/>
        </dgm:presLayoutVars>
      </dgm:prSet>
      <dgm:spPr/>
    </dgm:pt>
    <dgm:pt modelId="{B1A08F41-E3F9-4087-BE40-AE100E98BCFF}" type="pres">
      <dgm:prSet presAssocID="{D19B5ED0-F8FB-4B9A-A3B3-556039205ACD}" presName="rootComposite" presStyleCnt="0"/>
      <dgm:spPr/>
    </dgm:pt>
    <dgm:pt modelId="{5C9E66F0-1F6A-43A7-A6D2-AF72BC908058}" type="pres">
      <dgm:prSet presAssocID="{D19B5ED0-F8FB-4B9A-A3B3-556039205ACD}" presName="rootText" presStyleLbl="node3" presStyleIdx="1" presStyleCnt="6" custScaleX="63290" custScaleY="53641" custLinFactNeighborX="16883" custLinFactNeighborY="732">
        <dgm:presLayoutVars>
          <dgm:chPref val="3"/>
        </dgm:presLayoutVars>
      </dgm:prSet>
      <dgm:spPr/>
    </dgm:pt>
    <dgm:pt modelId="{433E5153-AC4F-485C-9A23-D474403BD9A9}" type="pres">
      <dgm:prSet presAssocID="{D19B5ED0-F8FB-4B9A-A3B3-556039205ACD}" presName="rootConnector" presStyleLbl="node3" presStyleIdx="1" presStyleCnt="6"/>
      <dgm:spPr/>
    </dgm:pt>
    <dgm:pt modelId="{DC0254E0-45A1-4FB4-89D0-9F554D1EF287}" type="pres">
      <dgm:prSet presAssocID="{D19B5ED0-F8FB-4B9A-A3B3-556039205ACD}" presName="hierChild4" presStyleCnt="0"/>
      <dgm:spPr/>
    </dgm:pt>
    <dgm:pt modelId="{FE24DE1B-3ED9-4199-A310-8A7B8523C62F}" type="pres">
      <dgm:prSet presAssocID="{48D5AA1B-52E2-42A9-A392-D0568C7DCC47}" presName="Name37" presStyleLbl="parChTrans1D4" presStyleIdx="0" presStyleCnt="2"/>
      <dgm:spPr/>
    </dgm:pt>
    <dgm:pt modelId="{D273DCE8-F3FF-438F-9D0E-A0E480E1F8A7}" type="pres">
      <dgm:prSet presAssocID="{DABEDF91-9BEA-4C06-A68F-79078CE29CC9}" presName="hierRoot2" presStyleCnt="0">
        <dgm:presLayoutVars>
          <dgm:hierBranch val="init"/>
        </dgm:presLayoutVars>
      </dgm:prSet>
      <dgm:spPr/>
    </dgm:pt>
    <dgm:pt modelId="{609AA60E-1491-400A-8572-62DFD45B3825}" type="pres">
      <dgm:prSet presAssocID="{DABEDF91-9BEA-4C06-A68F-79078CE29CC9}" presName="rootComposite" presStyleCnt="0"/>
      <dgm:spPr/>
    </dgm:pt>
    <dgm:pt modelId="{E519CA89-5488-4592-A884-B10448148F7F}" type="pres">
      <dgm:prSet presAssocID="{DABEDF91-9BEA-4C06-A68F-79078CE29CC9}" presName="rootText" presStyleLbl="node4" presStyleIdx="0" presStyleCnt="2" custScaleX="77404" custScaleY="75674" custLinFactNeighborX="17583" custLinFactNeighborY="26017">
        <dgm:presLayoutVars>
          <dgm:chPref val="3"/>
        </dgm:presLayoutVars>
      </dgm:prSet>
      <dgm:spPr/>
    </dgm:pt>
    <dgm:pt modelId="{5F106A2F-A804-47A4-902C-850A9B516530}" type="pres">
      <dgm:prSet presAssocID="{DABEDF91-9BEA-4C06-A68F-79078CE29CC9}" presName="rootConnector" presStyleLbl="node4" presStyleIdx="0" presStyleCnt="2"/>
      <dgm:spPr/>
    </dgm:pt>
    <dgm:pt modelId="{3F4024CC-5DFF-47E3-A1F9-3735095F48F0}" type="pres">
      <dgm:prSet presAssocID="{DABEDF91-9BEA-4C06-A68F-79078CE29CC9}" presName="hierChild4" presStyleCnt="0"/>
      <dgm:spPr/>
    </dgm:pt>
    <dgm:pt modelId="{A446B8BB-272B-49BC-8975-3FE1CF59E45E}" type="pres">
      <dgm:prSet presAssocID="{DABEDF91-9BEA-4C06-A68F-79078CE29CC9}" presName="hierChild5" presStyleCnt="0"/>
      <dgm:spPr/>
    </dgm:pt>
    <dgm:pt modelId="{C330CD9D-6835-4C7A-841B-194AA6F13F44}" type="pres">
      <dgm:prSet presAssocID="{A7250C95-FF1C-457B-8830-D4F7F506E275}" presName="Name37" presStyleLbl="parChTrans1D4" presStyleIdx="1" presStyleCnt="2"/>
      <dgm:spPr/>
    </dgm:pt>
    <dgm:pt modelId="{FEAC99D6-6190-4399-82CE-20D0EEB855E3}" type="pres">
      <dgm:prSet presAssocID="{CA143006-EB0D-47AA-8E4F-A9949A724DDA}" presName="hierRoot2" presStyleCnt="0">
        <dgm:presLayoutVars>
          <dgm:hierBranch val="init"/>
        </dgm:presLayoutVars>
      </dgm:prSet>
      <dgm:spPr/>
    </dgm:pt>
    <dgm:pt modelId="{69B9931D-0F12-4CD9-8856-F42A0D5A3AFC}" type="pres">
      <dgm:prSet presAssocID="{CA143006-EB0D-47AA-8E4F-A9949A724DDA}" presName="rootComposite" presStyleCnt="0"/>
      <dgm:spPr/>
    </dgm:pt>
    <dgm:pt modelId="{6329FFBD-B050-4137-B152-28257DF1FFAB}" type="pres">
      <dgm:prSet presAssocID="{CA143006-EB0D-47AA-8E4F-A9949A724DDA}" presName="rootText" presStyleLbl="node4" presStyleIdx="1" presStyleCnt="2" custScaleX="57920" custScaleY="62235" custLinFactNeighborX="-54511" custLinFactNeighborY="3876">
        <dgm:presLayoutVars>
          <dgm:chPref val="3"/>
        </dgm:presLayoutVars>
      </dgm:prSet>
      <dgm:spPr/>
    </dgm:pt>
    <dgm:pt modelId="{E2AB8B78-3545-4907-85E9-C0C2E4EE4F19}" type="pres">
      <dgm:prSet presAssocID="{CA143006-EB0D-47AA-8E4F-A9949A724DDA}" presName="rootConnector" presStyleLbl="node4" presStyleIdx="1" presStyleCnt="2"/>
      <dgm:spPr/>
    </dgm:pt>
    <dgm:pt modelId="{66BCB618-B1C6-4C60-9EDC-D61609723844}" type="pres">
      <dgm:prSet presAssocID="{CA143006-EB0D-47AA-8E4F-A9949A724DDA}" presName="hierChild4" presStyleCnt="0"/>
      <dgm:spPr/>
    </dgm:pt>
    <dgm:pt modelId="{01AD4A32-1D83-49F8-BE85-03A564AA692A}" type="pres">
      <dgm:prSet presAssocID="{CA143006-EB0D-47AA-8E4F-A9949A724DDA}" presName="hierChild5" presStyleCnt="0"/>
      <dgm:spPr/>
    </dgm:pt>
    <dgm:pt modelId="{225EA8F7-1661-4433-91FD-44C9B25B799E}" type="pres">
      <dgm:prSet presAssocID="{D19B5ED0-F8FB-4B9A-A3B3-556039205ACD}" presName="hierChild5" presStyleCnt="0"/>
      <dgm:spPr/>
    </dgm:pt>
    <dgm:pt modelId="{16BD5B59-678F-40EB-9E91-CE6322CAAA3F}" type="pres">
      <dgm:prSet presAssocID="{3080E46F-7151-4287-AC23-0A15947DC9ED}" presName="Name37" presStyleLbl="parChTrans1D3" presStyleIdx="2" presStyleCnt="6"/>
      <dgm:spPr/>
    </dgm:pt>
    <dgm:pt modelId="{926D9C3F-283D-4561-B9C9-B7792735E9FE}" type="pres">
      <dgm:prSet presAssocID="{570C6A51-9C61-4921-A568-9EBC80271497}" presName="hierRoot2" presStyleCnt="0">
        <dgm:presLayoutVars>
          <dgm:hierBranch val="init"/>
        </dgm:presLayoutVars>
      </dgm:prSet>
      <dgm:spPr/>
    </dgm:pt>
    <dgm:pt modelId="{006F4C3A-11CC-40E8-8844-CA5EE53EE836}" type="pres">
      <dgm:prSet presAssocID="{570C6A51-9C61-4921-A568-9EBC80271497}" presName="rootComposite" presStyleCnt="0"/>
      <dgm:spPr/>
    </dgm:pt>
    <dgm:pt modelId="{82BE8C36-0704-4D54-8397-720347E0CDFA}" type="pres">
      <dgm:prSet presAssocID="{570C6A51-9C61-4921-A568-9EBC80271497}" presName="rootText" presStyleLbl="node3" presStyleIdx="2" presStyleCnt="6" custScaleX="69548" custScaleY="139006" custLinFactNeighborX="8476" custLinFactNeighborY="1857">
        <dgm:presLayoutVars>
          <dgm:chPref val="3"/>
        </dgm:presLayoutVars>
      </dgm:prSet>
      <dgm:spPr/>
    </dgm:pt>
    <dgm:pt modelId="{9DCBEADA-EA42-4425-8FD3-08FA408BF0CA}" type="pres">
      <dgm:prSet presAssocID="{570C6A51-9C61-4921-A568-9EBC80271497}" presName="rootConnector" presStyleLbl="node3" presStyleIdx="2" presStyleCnt="6"/>
      <dgm:spPr/>
    </dgm:pt>
    <dgm:pt modelId="{DF1628C0-9928-4B08-AD2D-A86C0770EA80}" type="pres">
      <dgm:prSet presAssocID="{570C6A51-9C61-4921-A568-9EBC80271497}" presName="hierChild4" presStyleCnt="0"/>
      <dgm:spPr/>
    </dgm:pt>
    <dgm:pt modelId="{F6715300-7CA8-4030-92A5-C616395660BD}" type="pres">
      <dgm:prSet presAssocID="{570C6A51-9C61-4921-A568-9EBC80271497}" presName="hierChild5" presStyleCnt="0"/>
      <dgm:spPr/>
    </dgm:pt>
    <dgm:pt modelId="{09FD9DCB-2A06-4B13-A7CB-2450E602A665}" type="pres">
      <dgm:prSet presAssocID="{015F7B18-CF66-4BCF-893E-98045CC83088}" presName="hierChild5" presStyleCnt="0"/>
      <dgm:spPr/>
    </dgm:pt>
    <dgm:pt modelId="{A5076042-DABF-435C-8D3E-3E6D1BCDBBC6}" type="pres">
      <dgm:prSet presAssocID="{B5027908-6F56-4D03-AEE7-EA9EAB27B161}" presName="Name37" presStyleLbl="parChTrans1D2" presStyleIdx="1" presStyleCnt="2"/>
      <dgm:spPr/>
    </dgm:pt>
    <dgm:pt modelId="{CEF50876-A32D-441E-AC27-664A3C640FA2}" type="pres">
      <dgm:prSet presAssocID="{43C8A7E1-E9F5-4634-AF9D-80B4108398B3}" presName="hierRoot2" presStyleCnt="0">
        <dgm:presLayoutVars>
          <dgm:hierBranch val="init"/>
        </dgm:presLayoutVars>
      </dgm:prSet>
      <dgm:spPr/>
    </dgm:pt>
    <dgm:pt modelId="{7C88AD6F-162B-45E9-9D79-23E7F9623908}" type="pres">
      <dgm:prSet presAssocID="{43C8A7E1-E9F5-4634-AF9D-80B4108398B3}" presName="rootComposite" presStyleCnt="0"/>
      <dgm:spPr/>
    </dgm:pt>
    <dgm:pt modelId="{49290BBA-6598-4B27-8359-795899909865}" type="pres">
      <dgm:prSet presAssocID="{43C8A7E1-E9F5-4634-AF9D-80B4108398B3}" presName="rootText" presStyleLbl="node2" presStyleIdx="1" presStyleCnt="2" custScaleX="82569" custScaleY="22407" custLinFactNeighborX="26463" custLinFactNeighborY="662">
        <dgm:presLayoutVars>
          <dgm:chPref val="3"/>
        </dgm:presLayoutVars>
      </dgm:prSet>
      <dgm:spPr/>
    </dgm:pt>
    <dgm:pt modelId="{C8FDCA1C-872C-49DD-8E67-40B33259F52F}" type="pres">
      <dgm:prSet presAssocID="{43C8A7E1-E9F5-4634-AF9D-80B4108398B3}" presName="rootConnector" presStyleLbl="node2" presStyleIdx="1" presStyleCnt="2"/>
      <dgm:spPr/>
    </dgm:pt>
    <dgm:pt modelId="{AEFA2B9C-007B-43F1-AEB1-71DE2E855F18}" type="pres">
      <dgm:prSet presAssocID="{43C8A7E1-E9F5-4634-AF9D-80B4108398B3}" presName="hierChild4" presStyleCnt="0"/>
      <dgm:spPr/>
    </dgm:pt>
    <dgm:pt modelId="{513A9ADB-1AE3-4A40-9DE2-6B4C6BC6D611}" type="pres">
      <dgm:prSet presAssocID="{55372943-B562-436D-A8D6-0C7597DE9318}" presName="Name37" presStyleLbl="parChTrans1D3" presStyleIdx="3" presStyleCnt="6"/>
      <dgm:spPr/>
    </dgm:pt>
    <dgm:pt modelId="{960BB5F6-204B-49A2-A2E7-7ED4306D6343}" type="pres">
      <dgm:prSet presAssocID="{B52803EF-85CB-40EA-80AF-763ABDD147C6}" presName="hierRoot2" presStyleCnt="0">
        <dgm:presLayoutVars>
          <dgm:hierBranch val="init"/>
        </dgm:presLayoutVars>
      </dgm:prSet>
      <dgm:spPr/>
    </dgm:pt>
    <dgm:pt modelId="{AE6B94D9-69A1-43DD-8DEE-2AD4DA180F46}" type="pres">
      <dgm:prSet presAssocID="{B52803EF-85CB-40EA-80AF-763ABDD147C6}" presName="rootComposite" presStyleCnt="0"/>
      <dgm:spPr/>
    </dgm:pt>
    <dgm:pt modelId="{3750E037-5003-47E2-8ED5-A1E8BC60CA30}" type="pres">
      <dgm:prSet presAssocID="{B52803EF-85CB-40EA-80AF-763ABDD147C6}" presName="rootText" presStyleLbl="node3" presStyleIdx="3" presStyleCnt="6" custScaleX="93557" custScaleY="82815" custLinFactNeighborX="27930">
        <dgm:presLayoutVars>
          <dgm:chPref val="3"/>
        </dgm:presLayoutVars>
      </dgm:prSet>
      <dgm:spPr/>
    </dgm:pt>
    <dgm:pt modelId="{F17EE767-9B40-47F9-8234-62EAC2B5E418}" type="pres">
      <dgm:prSet presAssocID="{B52803EF-85CB-40EA-80AF-763ABDD147C6}" presName="rootConnector" presStyleLbl="node3" presStyleIdx="3" presStyleCnt="6"/>
      <dgm:spPr/>
    </dgm:pt>
    <dgm:pt modelId="{80E1C613-2060-4275-9915-C09924BBED9F}" type="pres">
      <dgm:prSet presAssocID="{B52803EF-85CB-40EA-80AF-763ABDD147C6}" presName="hierChild4" presStyleCnt="0"/>
      <dgm:spPr/>
    </dgm:pt>
    <dgm:pt modelId="{34F2E95B-3831-46EB-BAE6-06A40F1A4744}" type="pres">
      <dgm:prSet presAssocID="{B52803EF-85CB-40EA-80AF-763ABDD147C6}" presName="hierChild5" presStyleCnt="0"/>
      <dgm:spPr/>
    </dgm:pt>
    <dgm:pt modelId="{7F99CE71-6935-47B9-B3CA-CDEEF7E3D8E0}" type="pres">
      <dgm:prSet presAssocID="{1BAB5535-11E2-4E43-8C28-2B4B4F9ED03A}" presName="Name37" presStyleLbl="parChTrans1D3" presStyleIdx="4" presStyleCnt="6"/>
      <dgm:spPr/>
    </dgm:pt>
    <dgm:pt modelId="{558E8A57-F7E6-49BD-B318-ECE010BC0E8E}" type="pres">
      <dgm:prSet presAssocID="{4B0F88BF-3FBA-49A8-A7C8-F0A58BEDE8E0}" presName="hierRoot2" presStyleCnt="0">
        <dgm:presLayoutVars>
          <dgm:hierBranch val="init"/>
        </dgm:presLayoutVars>
      </dgm:prSet>
      <dgm:spPr/>
    </dgm:pt>
    <dgm:pt modelId="{E3885AB1-76F7-43EE-9E5C-8535A6F5AB4A}" type="pres">
      <dgm:prSet presAssocID="{4B0F88BF-3FBA-49A8-A7C8-F0A58BEDE8E0}" presName="rootComposite" presStyleCnt="0"/>
      <dgm:spPr/>
    </dgm:pt>
    <dgm:pt modelId="{2BC8E5D2-53E4-476B-8899-B2FE0CADA938}" type="pres">
      <dgm:prSet presAssocID="{4B0F88BF-3FBA-49A8-A7C8-F0A58BEDE8E0}" presName="rootText" presStyleLbl="node3" presStyleIdx="4" presStyleCnt="6" custScaleX="103749" custScaleY="99262" custLinFactNeighborX="28821" custLinFactNeighborY="-1233">
        <dgm:presLayoutVars>
          <dgm:chPref val="3"/>
        </dgm:presLayoutVars>
      </dgm:prSet>
      <dgm:spPr/>
    </dgm:pt>
    <dgm:pt modelId="{AB7B6600-8386-45EA-857D-6E34E41D18F7}" type="pres">
      <dgm:prSet presAssocID="{4B0F88BF-3FBA-49A8-A7C8-F0A58BEDE8E0}" presName="rootConnector" presStyleLbl="node3" presStyleIdx="4" presStyleCnt="6"/>
      <dgm:spPr/>
    </dgm:pt>
    <dgm:pt modelId="{04643E02-3FCE-4EB9-9C05-EF851869D6C4}" type="pres">
      <dgm:prSet presAssocID="{4B0F88BF-3FBA-49A8-A7C8-F0A58BEDE8E0}" presName="hierChild4" presStyleCnt="0"/>
      <dgm:spPr/>
    </dgm:pt>
    <dgm:pt modelId="{18324D98-B911-4AE4-B6DD-34FCB57B0E14}" type="pres">
      <dgm:prSet presAssocID="{4B0F88BF-3FBA-49A8-A7C8-F0A58BEDE8E0}" presName="hierChild5" presStyleCnt="0"/>
      <dgm:spPr/>
    </dgm:pt>
    <dgm:pt modelId="{A9D5BBB4-8DC9-4824-B8DE-21A6C1306A30}" type="pres">
      <dgm:prSet presAssocID="{D09E18FD-2E42-4157-AD7B-D20A9D030396}" presName="Name37" presStyleLbl="parChTrans1D3" presStyleIdx="5" presStyleCnt="6"/>
      <dgm:spPr/>
    </dgm:pt>
    <dgm:pt modelId="{4920EEE2-8539-4212-A37D-13EE24B655A8}" type="pres">
      <dgm:prSet presAssocID="{92D5CF3B-42AB-465D-97A7-707038B3C943}" presName="hierRoot2" presStyleCnt="0">
        <dgm:presLayoutVars>
          <dgm:hierBranch val="init"/>
        </dgm:presLayoutVars>
      </dgm:prSet>
      <dgm:spPr/>
    </dgm:pt>
    <dgm:pt modelId="{29E93153-C0EF-4E17-AFDD-A27D5AC044F5}" type="pres">
      <dgm:prSet presAssocID="{92D5CF3B-42AB-465D-97A7-707038B3C943}" presName="rootComposite" presStyleCnt="0"/>
      <dgm:spPr/>
    </dgm:pt>
    <dgm:pt modelId="{CEE0ED68-28EF-4FD7-AF83-D2C7BC486EAA}" type="pres">
      <dgm:prSet presAssocID="{92D5CF3B-42AB-465D-97A7-707038B3C943}" presName="rootText" presStyleLbl="node3" presStyleIdx="5" presStyleCnt="6" custScaleX="85572" custScaleY="104154" custLinFactNeighborX="30394" custLinFactNeighborY="-5419">
        <dgm:presLayoutVars>
          <dgm:chPref val="3"/>
        </dgm:presLayoutVars>
      </dgm:prSet>
      <dgm:spPr/>
    </dgm:pt>
    <dgm:pt modelId="{B3A2671E-3881-4B1C-AAFA-5265A7C5D812}" type="pres">
      <dgm:prSet presAssocID="{92D5CF3B-42AB-465D-97A7-707038B3C943}" presName="rootConnector" presStyleLbl="node3" presStyleIdx="5" presStyleCnt="6"/>
      <dgm:spPr/>
    </dgm:pt>
    <dgm:pt modelId="{30FF53C4-ACF6-42BC-89EB-EE138A87520A}" type="pres">
      <dgm:prSet presAssocID="{92D5CF3B-42AB-465D-97A7-707038B3C943}" presName="hierChild4" presStyleCnt="0"/>
      <dgm:spPr/>
    </dgm:pt>
    <dgm:pt modelId="{54555AB9-861A-4871-B8D4-AF750F5C6D5E}" type="pres">
      <dgm:prSet presAssocID="{92D5CF3B-42AB-465D-97A7-707038B3C943}" presName="hierChild5" presStyleCnt="0"/>
      <dgm:spPr/>
    </dgm:pt>
    <dgm:pt modelId="{FCFF0073-1DFF-4753-ACED-5EFEAD569DE6}" type="pres">
      <dgm:prSet presAssocID="{43C8A7E1-E9F5-4634-AF9D-80B4108398B3}" presName="hierChild5" presStyleCnt="0"/>
      <dgm:spPr/>
    </dgm:pt>
    <dgm:pt modelId="{A79DB6C5-13D5-4DCD-922C-225C49601B75}" type="pres">
      <dgm:prSet presAssocID="{82EFD699-5C69-45F4-ABA0-D281793CCE56}" presName="hierChild3" presStyleCnt="0"/>
      <dgm:spPr/>
    </dgm:pt>
  </dgm:ptLst>
  <dgm:cxnLst>
    <dgm:cxn modelId="{26D8631A-57F4-4E64-92E9-CDA1D02AD4E7}" type="presOf" srcId="{3080E46F-7151-4287-AC23-0A15947DC9ED}" destId="{16BD5B59-678F-40EB-9E91-CE6322CAAA3F}" srcOrd="0" destOrd="0" presId="urn:microsoft.com/office/officeart/2005/8/layout/orgChart1"/>
    <dgm:cxn modelId="{61AC4D1A-4D5F-4D99-9819-24569961D285}" type="presOf" srcId="{015F7B18-CF66-4BCF-893E-98045CC83088}" destId="{FEB00BB4-ACFF-47E9-98A9-FCC727A301D3}" srcOrd="1" destOrd="0" presId="urn:microsoft.com/office/officeart/2005/8/layout/orgChart1"/>
    <dgm:cxn modelId="{2634991E-05DD-4B20-A671-BA5362FACD9A}" type="presOf" srcId="{C56E32BA-E3FB-4C2C-96CD-78A6E9DF6BDA}" destId="{0BC6B2F7-97B5-4905-9E26-10A13881CEF6}" srcOrd="0" destOrd="0" presId="urn:microsoft.com/office/officeart/2005/8/layout/orgChart1"/>
    <dgm:cxn modelId="{AE66BA20-EC09-4A08-8201-6D5F3C0E2A02}" type="presOf" srcId="{A7250C95-FF1C-457B-8830-D4F7F506E275}" destId="{C330CD9D-6835-4C7A-841B-194AA6F13F44}" srcOrd="0" destOrd="0" presId="urn:microsoft.com/office/officeart/2005/8/layout/orgChart1"/>
    <dgm:cxn modelId="{6EC77926-8B34-4BC1-BF18-25CDA9156E79}" type="presOf" srcId="{CA143006-EB0D-47AA-8E4F-A9949A724DDA}" destId="{6329FFBD-B050-4137-B152-28257DF1FFAB}" srcOrd="0" destOrd="0" presId="urn:microsoft.com/office/officeart/2005/8/layout/orgChart1"/>
    <dgm:cxn modelId="{A56BA42A-3DA4-4961-A02E-623EAC53B6D1}" type="presOf" srcId="{4B0F88BF-3FBA-49A8-A7C8-F0A58BEDE8E0}" destId="{2BC8E5D2-53E4-476B-8899-B2FE0CADA938}" srcOrd="0" destOrd="0" presId="urn:microsoft.com/office/officeart/2005/8/layout/orgChart1"/>
    <dgm:cxn modelId="{DDDDEC2B-3854-4620-8867-4365DB49CB33}" srcId="{015F7B18-CF66-4BCF-893E-98045CC83088}" destId="{D19B5ED0-F8FB-4B9A-A3B3-556039205ACD}" srcOrd="1" destOrd="0" parTransId="{6E1A5A90-CA5C-4231-91AB-CB7943CC53D4}" sibTransId="{7B386110-6C02-4803-813A-B9E80AD9E628}"/>
    <dgm:cxn modelId="{E04B752C-3CC3-42B1-AFBC-747CE87AA21C}" srcId="{43C8A7E1-E9F5-4634-AF9D-80B4108398B3}" destId="{B52803EF-85CB-40EA-80AF-763ABDD147C6}" srcOrd="0" destOrd="0" parTransId="{55372943-B562-436D-A8D6-0C7597DE9318}" sibTransId="{7D74EB9D-AE81-417E-8A86-1B1366376AC3}"/>
    <dgm:cxn modelId="{91CC2A38-5A0D-43AB-A36E-32D6845DDE33}" type="presOf" srcId="{015F7B18-CF66-4BCF-893E-98045CC83088}" destId="{290DD006-4C80-415F-95AA-303A35FC5498}" srcOrd="0" destOrd="0" presId="urn:microsoft.com/office/officeart/2005/8/layout/orgChart1"/>
    <dgm:cxn modelId="{1E2C7939-A0C6-4380-88BC-8F9491DE9B45}" type="presOf" srcId="{123439A8-EFE2-44BC-B34F-72AC85C2B20E}" destId="{FE9776B5-31DA-4967-874E-C58A5B836BB7}" srcOrd="1" destOrd="0" presId="urn:microsoft.com/office/officeart/2005/8/layout/orgChart1"/>
    <dgm:cxn modelId="{0F39643A-1896-4CA3-84F5-00A3FEC93D73}" type="presOf" srcId="{6E1A5A90-CA5C-4231-91AB-CB7943CC53D4}" destId="{6900093F-89EB-48C7-9CE8-318F80B3CAED}" srcOrd="0" destOrd="0" presId="urn:microsoft.com/office/officeart/2005/8/layout/orgChart1"/>
    <dgm:cxn modelId="{C11B713E-7FF8-4924-B61D-ABDA5463952A}" type="presOf" srcId="{B52803EF-85CB-40EA-80AF-763ABDD147C6}" destId="{3750E037-5003-47E2-8ED5-A1E8BC60CA30}" srcOrd="0" destOrd="0" presId="urn:microsoft.com/office/officeart/2005/8/layout/orgChart1"/>
    <dgm:cxn modelId="{1CAF6D44-5126-411C-BB8A-DA195073B768}" type="presOf" srcId="{2F5FBC54-C837-46A2-B5D0-EF4342D5F4EB}" destId="{48FF63CE-2376-4002-8141-44675923C373}" srcOrd="0" destOrd="0" presId="urn:microsoft.com/office/officeart/2005/8/layout/orgChart1"/>
    <dgm:cxn modelId="{0A52AC44-8F97-4BE8-87EA-31769F0CAE3F}" srcId="{D19B5ED0-F8FB-4B9A-A3B3-556039205ACD}" destId="{DABEDF91-9BEA-4C06-A68F-79078CE29CC9}" srcOrd="0" destOrd="0" parTransId="{48D5AA1B-52E2-42A9-A392-D0568C7DCC47}" sibTransId="{37897F0B-D55C-401D-8C8E-96C588A84FE6}"/>
    <dgm:cxn modelId="{25F44345-233C-4571-BB2F-92C47087032F}" type="presOf" srcId="{82EFD699-5C69-45F4-ABA0-D281793CCE56}" destId="{81BC7496-A9CE-404C-B4F6-1F83DBC62FF2}" srcOrd="0" destOrd="0" presId="urn:microsoft.com/office/officeart/2005/8/layout/orgChart1"/>
    <dgm:cxn modelId="{ECBDD14A-1D64-43CA-8D9E-EFD280F7C1A3}" srcId="{82EFD699-5C69-45F4-ABA0-D281793CCE56}" destId="{43C8A7E1-E9F5-4634-AF9D-80B4108398B3}" srcOrd="1" destOrd="0" parTransId="{B5027908-6F56-4D03-AEE7-EA9EAB27B161}" sibTransId="{BAC28E0B-DD3D-4330-AFF1-8A511CA341AE}"/>
    <dgm:cxn modelId="{612E506C-FAD8-471F-996F-72D4AF077CA9}" type="presOf" srcId="{4B0F88BF-3FBA-49A8-A7C8-F0A58BEDE8E0}" destId="{AB7B6600-8386-45EA-857D-6E34E41D18F7}" srcOrd="1" destOrd="0" presId="urn:microsoft.com/office/officeart/2005/8/layout/orgChart1"/>
    <dgm:cxn modelId="{889ABE4C-81C3-4154-AF52-0EF375D4070C}" type="presOf" srcId="{82EFD699-5C69-45F4-ABA0-D281793CCE56}" destId="{6E45AEF2-CCD8-4E88-B444-636E94616CFF}" srcOrd="1" destOrd="0" presId="urn:microsoft.com/office/officeart/2005/8/layout/orgChart1"/>
    <dgm:cxn modelId="{554ADE6D-6F71-49BB-A02B-87D50D0E3112}" srcId="{82EFD699-5C69-45F4-ABA0-D281793CCE56}" destId="{015F7B18-CF66-4BCF-893E-98045CC83088}" srcOrd="0" destOrd="0" parTransId="{2F5FBC54-C837-46A2-B5D0-EF4342D5F4EB}" sibTransId="{74A49711-78D2-4A25-8737-8A2FDB15E45E}"/>
    <dgm:cxn modelId="{AF099172-116E-4069-AACC-28E89987A2D5}" type="presOf" srcId="{D19B5ED0-F8FB-4B9A-A3B3-556039205ACD}" destId="{433E5153-AC4F-485C-9A23-D474403BD9A9}" srcOrd="1" destOrd="0" presId="urn:microsoft.com/office/officeart/2005/8/layout/orgChart1"/>
    <dgm:cxn modelId="{9737FC56-EE32-4896-9B88-14B6AB686807}" type="presOf" srcId="{DABEDF91-9BEA-4C06-A68F-79078CE29CC9}" destId="{5F106A2F-A804-47A4-902C-850A9B516530}" srcOrd="1" destOrd="0" presId="urn:microsoft.com/office/officeart/2005/8/layout/orgChart1"/>
    <dgm:cxn modelId="{6F7DB358-E555-41E2-A177-127C7CAB9D87}" type="presOf" srcId="{92D5CF3B-42AB-465D-97A7-707038B3C943}" destId="{B3A2671E-3881-4B1C-AAFA-5265A7C5D812}" srcOrd="1" destOrd="0" presId="urn:microsoft.com/office/officeart/2005/8/layout/orgChart1"/>
    <dgm:cxn modelId="{AD6AF87A-CFD2-4146-95C1-405F0E977532}" type="presOf" srcId="{B52803EF-85CB-40EA-80AF-763ABDD147C6}" destId="{F17EE767-9B40-47F9-8234-62EAC2B5E418}" srcOrd="1" destOrd="0" presId="urn:microsoft.com/office/officeart/2005/8/layout/orgChart1"/>
    <dgm:cxn modelId="{63C88883-20A3-4255-AAD9-ADD24C6AA1B8}" type="presOf" srcId="{55372943-B562-436D-A8D6-0C7597DE9318}" destId="{513A9ADB-1AE3-4A40-9DE2-6B4C6BC6D611}" srcOrd="0" destOrd="0" presId="urn:microsoft.com/office/officeart/2005/8/layout/orgChart1"/>
    <dgm:cxn modelId="{07507585-AB05-4C0F-90AE-9F42B9547985}" type="presOf" srcId="{123439A8-EFE2-44BC-B34F-72AC85C2B20E}" destId="{D64EF34C-BD53-476A-8C79-661875A54E1D}" srcOrd="0" destOrd="0" presId="urn:microsoft.com/office/officeart/2005/8/layout/orgChart1"/>
    <dgm:cxn modelId="{C5400C8D-1837-477E-A4EF-B8A04FA7AC34}" type="presOf" srcId="{43C8A7E1-E9F5-4634-AF9D-80B4108398B3}" destId="{49290BBA-6598-4B27-8359-795899909865}" srcOrd="0" destOrd="0" presId="urn:microsoft.com/office/officeart/2005/8/layout/orgChart1"/>
    <dgm:cxn modelId="{1CAB9890-AA50-482D-B165-E9FFA17E534E}" type="presOf" srcId="{1BAB5535-11E2-4E43-8C28-2B4B4F9ED03A}" destId="{7F99CE71-6935-47B9-B3CA-CDEEF7E3D8E0}" srcOrd="0" destOrd="0" presId="urn:microsoft.com/office/officeart/2005/8/layout/orgChart1"/>
    <dgm:cxn modelId="{8F033196-6EF7-4A38-97FA-B8969569880A}" srcId="{43C8A7E1-E9F5-4634-AF9D-80B4108398B3}" destId="{4B0F88BF-3FBA-49A8-A7C8-F0A58BEDE8E0}" srcOrd="1" destOrd="0" parTransId="{1BAB5535-11E2-4E43-8C28-2B4B4F9ED03A}" sibTransId="{78E8B09C-1D78-4E87-9C89-3150B73B4B0B}"/>
    <dgm:cxn modelId="{BCABE69C-FE13-4B6B-8EBF-C907E4918943}" srcId="{D19B5ED0-F8FB-4B9A-A3B3-556039205ACD}" destId="{CA143006-EB0D-47AA-8E4F-A9949A724DDA}" srcOrd="1" destOrd="0" parTransId="{A7250C95-FF1C-457B-8830-D4F7F506E275}" sibTransId="{1C1CCA29-F922-42FA-AA59-5199D3C0A188}"/>
    <dgm:cxn modelId="{75EB3DA4-B6E3-4BB8-A730-992F48712CB1}" type="presOf" srcId="{D19B5ED0-F8FB-4B9A-A3B3-556039205ACD}" destId="{5C9E66F0-1F6A-43A7-A6D2-AF72BC908058}" srcOrd="0" destOrd="0" presId="urn:microsoft.com/office/officeart/2005/8/layout/orgChart1"/>
    <dgm:cxn modelId="{93072FA6-D126-43DF-A903-2EFD05634A11}" type="presOf" srcId="{D09E18FD-2E42-4157-AD7B-D20A9D030396}" destId="{A9D5BBB4-8DC9-4824-B8DE-21A6C1306A30}" srcOrd="0" destOrd="0" presId="urn:microsoft.com/office/officeart/2005/8/layout/orgChart1"/>
    <dgm:cxn modelId="{1DCCE6A7-D1BF-45DC-B555-82943FEBE2F6}" type="presOf" srcId="{570C6A51-9C61-4921-A568-9EBC80271497}" destId="{82BE8C36-0704-4D54-8397-720347E0CDFA}" srcOrd="0" destOrd="0" presId="urn:microsoft.com/office/officeart/2005/8/layout/orgChart1"/>
    <dgm:cxn modelId="{825F8FAA-09A5-4467-A6BA-A9DC02975E4A}" type="presOf" srcId="{DABEDF91-9BEA-4C06-A68F-79078CE29CC9}" destId="{E519CA89-5488-4592-A884-B10448148F7F}" srcOrd="0" destOrd="0" presId="urn:microsoft.com/office/officeart/2005/8/layout/orgChart1"/>
    <dgm:cxn modelId="{827B3DB4-E9F3-4F7B-89B2-A68FA8163D71}" type="presOf" srcId="{CA143006-EB0D-47AA-8E4F-A9949A724DDA}" destId="{E2AB8B78-3545-4907-85E9-C0C2E4EE4F19}" srcOrd="1" destOrd="0" presId="urn:microsoft.com/office/officeart/2005/8/layout/orgChart1"/>
    <dgm:cxn modelId="{3E4D6BB7-1AEB-4ABE-8862-112A53603FC8}" type="presOf" srcId="{B5027908-6F56-4D03-AEE7-EA9EAB27B161}" destId="{A5076042-DABF-435C-8D3E-3E6D1BCDBBC6}" srcOrd="0" destOrd="0" presId="urn:microsoft.com/office/officeart/2005/8/layout/orgChart1"/>
    <dgm:cxn modelId="{DE954BBB-E599-46A5-802D-DFFE5043D1E8}" srcId="{C56E32BA-E3FB-4C2C-96CD-78A6E9DF6BDA}" destId="{82EFD699-5C69-45F4-ABA0-D281793CCE56}" srcOrd="0" destOrd="0" parTransId="{623415A1-7B93-4032-BDE5-121956EA948D}" sibTransId="{4D4CAF7B-B574-40FC-A58D-2E56BBF2BF9C}"/>
    <dgm:cxn modelId="{9DCE1BBC-D4FB-48FD-9FD3-BD0C7C57ABAA}" type="presOf" srcId="{43C8A7E1-E9F5-4634-AF9D-80B4108398B3}" destId="{C8FDCA1C-872C-49DD-8E67-40B33259F52F}" srcOrd="1" destOrd="0" presId="urn:microsoft.com/office/officeart/2005/8/layout/orgChart1"/>
    <dgm:cxn modelId="{64AF67D5-CB6C-4687-B26E-002F8D80359C}" srcId="{015F7B18-CF66-4BCF-893E-98045CC83088}" destId="{123439A8-EFE2-44BC-B34F-72AC85C2B20E}" srcOrd="0" destOrd="0" parTransId="{C7DECBDF-22F1-436F-ABB4-5B01C4FFF9AD}" sibTransId="{87D69077-0409-437C-A113-27C110C92F24}"/>
    <dgm:cxn modelId="{2AEA41D6-2A17-4E7D-AA7C-E29343862976}" srcId="{015F7B18-CF66-4BCF-893E-98045CC83088}" destId="{570C6A51-9C61-4921-A568-9EBC80271497}" srcOrd="2" destOrd="0" parTransId="{3080E46F-7151-4287-AC23-0A15947DC9ED}" sibTransId="{9BFAF3B1-0BD3-4310-A5C6-DD4A28F30250}"/>
    <dgm:cxn modelId="{694E60DB-B2B6-4BF5-B566-007AB4C1031F}" type="presOf" srcId="{48D5AA1B-52E2-42A9-A392-D0568C7DCC47}" destId="{FE24DE1B-3ED9-4199-A310-8A7B8523C62F}" srcOrd="0" destOrd="0" presId="urn:microsoft.com/office/officeart/2005/8/layout/orgChart1"/>
    <dgm:cxn modelId="{D32188DF-3506-4141-92E5-024CD99B5DAE}" type="presOf" srcId="{92D5CF3B-42AB-465D-97A7-707038B3C943}" destId="{CEE0ED68-28EF-4FD7-AF83-D2C7BC486EAA}" srcOrd="0" destOrd="0" presId="urn:microsoft.com/office/officeart/2005/8/layout/orgChart1"/>
    <dgm:cxn modelId="{5BC610E2-6F3C-45D3-A44B-612D5334A8F5}" type="presOf" srcId="{570C6A51-9C61-4921-A568-9EBC80271497}" destId="{9DCBEADA-EA42-4425-8FD3-08FA408BF0CA}" srcOrd="1" destOrd="0" presId="urn:microsoft.com/office/officeart/2005/8/layout/orgChart1"/>
    <dgm:cxn modelId="{C8CE23F7-5478-4EF3-9FA9-84AB9A755A5D}" srcId="{43C8A7E1-E9F5-4634-AF9D-80B4108398B3}" destId="{92D5CF3B-42AB-465D-97A7-707038B3C943}" srcOrd="2" destOrd="0" parTransId="{D09E18FD-2E42-4157-AD7B-D20A9D030396}" sibTransId="{B8198E2F-F1A2-452A-BA6D-9BE122E58675}"/>
    <dgm:cxn modelId="{68ACD2FC-DC3B-4D3B-B970-19B48EC58CCF}" type="presOf" srcId="{C7DECBDF-22F1-436F-ABB4-5B01C4FFF9AD}" destId="{D2E8263A-7625-4601-8EB6-2D45D866D6D2}" srcOrd="0" destOrd="0" presId="urn:microsoft.com/office/officeart/2005/8/layout/orgChart1"/>
    <dgm:cxn modelId="{41D17109-A814-4C23-9629-5A15599BD337}" type="presParOf" srcId="{0BC6B2F7-97B5-4905-9E26-10A13881CEF6}" destId="{84EFF5A3-6A13-4F89-9DC6-EE18C5BBE3F9}" srcOrd="0" destOrd="0" presId="urn:microsoft.com/office/officeart/2005/8/layout/orgChart1"/>
    <dgm:cxn modelId="{8079D06A-E2E7-4A79-A165-13D8B133D330}" type="presParOf" srcId="{84EFF5A3-6A13-4F89-9DC6-EE18C5BBE3F9}" destId="{4F70D608-B311-469F-8E6D-6A96A8419AAE}" srcOrd="0" destOrd="0" presId="urn:microsoft.com/office/officeart/2005/8/layout/orgChart1"/>
    <dgm:cxn modelId="{8DF8DF6B-2B92-4EF1-866E-C852967FC394}" type="presParOf" srcId="{4F70D608-B311-469F-8E6D-6A96A8419AAE}" destId="{81BC7496-A9CE-404C-B4F6-1F83DBC62FF2}" srcOrd="0" destOrd="0" presId="urn:microsoft.com/office/officeart/2005/8/layout/orgChart1"/>
    <dgm:cxn modelId="{E0982067-923F-4C81-A695-2D1A3AEC1979}" type="presParOf" srcId="{4F70D608-B311-469F-8E6D-6A96A8419AAE}" destId="{6E45AEF2-CCD8-4E88-B444-636E94616CFF}" srcOrd="1" destOrd="0" presId="urn:microsoft.com/office/officeart/2005/8/layout/orgChart1"/>
    <dgm:cxn modelId="{1D474D36-7E08-4801-B68F-B3A45D98307C}" type="presParOf" srcId="{84EFF5A3-6A13-4F89-9DC6-EE18C5BBE3F9}" destId="{A8C3FE80-87E0-4BDA-9487-889AC1D73964}" srcOrd="1" destOrd="0" presId="urn:microsoft.com/office/officeart/2005/8/layout/orgChart1"/>
    <dgm:cxn modelId="{AF94BE3C-233F-4D71-8FC0-2195C392D374}" type="presParOf" srcId="{A8C3FE80-87E0-4BDA-9487-889AC1D73964}" destId="{48FF63CE-2376-4002-8141-44675923C373}" srcOrd="0" destOrd="0" presId="urn:microsoft.com/office/officeart/2005/8/layout/orgChart1"/>
    <dgm:cxn modelId="{2533D042-039E-4A4C-BC04-EE9ACC9CAB5C}" type="presParOf" srcId="{A8C3FE80-87E0-4BDA-9487-889AC1D73964}" destId="{4EEF88C7-6440-4883-8656-7E0F0AD2052C}" srcOrd="1" destOrd="0" presId="urn:microsoft.com/office/officeart/2005/8/layout/orgChart1"/>
    <dgm:cxn modelId="{1DEE361F-3F0E-4411-B7D3-8F14BC4B7E85}" type="presParOf" srcId="{4EEF88C7-6440-4883-8656-7E0F0AD2052C}" destId="{E209BE58-A2A6-476F-9070-02AB49B93CAE}" srcOrd="0" destOrd="0" presId="urn:microsoft.com/office/officeart/2005/8/layout/orgChart1"/>
    <dgm:cxn modelId="{FC063078-CD09-48E6-8CA3-638ED7D1D6D1}" type="presParOf" srcId="{E209BE58-A2A6-476F-9070-02AB49B93CAE}" destId="{290DD006-4C80-415F-95AA-303A35FC5498}" srcOrd="0" destOrd="0" presId="urn:microsoft.com/office/officeart/2005/8/layout/orgChart1"/>
    <dgm:cxn modelId="{34BDACDA-C66B-4C02-8420-9D76EA644809}" type="presParOf" srcId="{E209BE58-A2A6-476F-9070-02AB49B93CAE}" destId="{FEB00BB4-ACFF-47E9-98A9-FCC727A301D3}" srcOrd="1" destOrd="0" presId="urn:microsoft.com/office/officeart/2005/8/layout/orgChart1"/>
    <dgm:cxn modelId="{9918CBD7-684E-43C6-BA5D-C754D6B8692A}" type="presParOf" srcId="{4EEF88C7-6440-4883-8656-7E0F0AD2052C}" destId="{8381DD26-DA9C-40B9-8666-E1ADF28163F4}" srcOrd="1" destOrd="0" presId="urn:microsoft.com/office/officeart/2005/8/layout/orgChart1"/>
    <dgm:cxn modelId="{FB2A8260-821B-4839-AAEB-A7B58067944A}" type="presParOf" srcId="{8381DD26-DA9C-40B9-8666-E1ADF28163F4}" destId="{D2E8263A-7625-4601-8EB6-2D45D866D6D2}" srcOrd="0" destOrd="0" presId="urn:microsoft.com/office/officeart/2005/8/layout/orgChart1"/>
    <dgm:cxn modelId="{511CAAB6-29E1-4431-B6DE-84A7998796DC}" type="presParOf" srcId="{8381DD26-DA9C-40B9-8666-E1ADF28163F4}" destId="{1065730F-4CA5-427E-A3AA-78DD8E50418D}" srcOrd="1" destOrd="0" presId="urn:microsoft.com/office/officeart/2005/8/layout/orgChart1"/>
    <dgm:cxn modelId="{2CD7B8B2-01EA-49C8-8779-F3EC5146E8BA}" type="presParOf" srcId="{1065730F-4CA5-427E-A3AA-78DD8E50418D}" destId="{77069849-B18E-42C9-B141-BD58119CBB05}" srcOrd="0" destOrd="0" presId="urn:microsoft.com/office/officeart/2005/8/layout/orgChart1"/>
    <dgm:cxn modelId="{B8280655-33D8-4D2B-A8E1-391F95287211}" type="presParOf" srcId="{77069849-B18E-42C9-B141-BD58119CBB05}" destId="{D64EF34C-BD53-476A-8C79-661875A54E1D}" srcOrd="0" destOrd="0" presId="urn:microsoft.com/office/officeart/2005/8/layout/orgChart1"/>
    <dgm:cxn modelId="{CF5F34E5-A598-4FC3-BE9D-C1CB39756D8B}" type="presParOf" srcId="{77069849-B18E-42C9-B141-BD58119CBB05}" destId="{FE9776B5-31DA-4967-874E-C58A5B836BB7}" srcOrd="1" destOrd="0" presId="urn:microsoft.com/office/officeart/2005/8/layout/orgChart1"/>
    <dgm:cxn modelId="{E8CEA84D-E777-416D-B62A-9B3710ED0D33}" type="presParOf" srcId="{1065730F-4CA5-427E-A3AA-78DD8E50418D}" destId="{6089D94D-5BD5-4343-A795-4EBF8B1C137A}" srcOrd="1" destOrd="0" presId="urn:microsoft.com/office/officeart/2005/8/layout/orgChart1"/>
    <dgm:cxn modelId="{4D374818-9952-4518-B883-3561B84338B0}" type="presParOf" srcId="{1065730F-4CA5-427E-A3AA-78DD8E50418D}" destId="{3AA33338-1F6E-4497-B188-BF89A43B5F30}" srcOrd="2" destOrd="0" presId="urn:microsoft.com/office/officeart/2005/8/layout/orgChart1"/>
    <dgm:cxn modelId="{5EA3F7A9-627E-4F02-8553-9F0C4E482684}" type="presParOf" srcId="{8381DD26-DA9C-40B9-8666-E1ADF28163F4}" destId="{6900093F-89EB-48C7-9CE8-318F80B3CAED}" srcOrd="2" destOrd="0" presId="urn:microsoft.com/office/officeart/2005/8/layout/orgChart1"/>
    <dgm:cxn modelId="{23ED0FE6-4FFE-425A-AF64-4E197B15832A}" type="presParOf" srcId="{8381DD26-DA9C-40B9-8666-E1ADF28163F4}" destId="{E9DDBB4F-618E-436C-BC4C-88094BCC2AB3}" srcOrd="3" destOrd="0" presId="urn:microsoft.com/office/officeart/2005/8/layout/orgChart1"/>
    <dgm:cxn modelId="{D0A26C82-2B67-45AC-9201-64746F1780F3}" type="presParOf" srcId="{E9DDBB4F-618E-436C-BC4C-88094BCC2AB3}" destId="{B1A08F41-E3F9-4087-BE40-AE100E98BCFF}" srcOrd="0" destOrd="0" presId="urn:microsoft.com/office/officeart/2005/8/layout/orgChart1"/>
    <dgm:cxn modelId="{D1ED3E56-54AA-42E7-9BEE-02F076EC77D8}" type="presParOf" srcId="{B1A08F41-E3F9-4087-BE40-AE100E98BCFF}" destId="{5C9E66F0-1F6A-43A7-A6D2-AF72BC908058}" srcOrd="0" destOrd="0" presId="urn:microsoft.com/office/officeart/2005/8/layout/orgChart1"/>
    <dgm:cxn modelId="{E1BB32BA-30DF-4F6E-B43D-2BADBF9010D7}" type="presParOf" srcId="{B1A08F41-E3F9-4087-BE40-AE100E98BCFF}" destId="{433E5153-AC4F-485C-9A23-D474403BD9A9}" srcOrd="1" destOrd="0" presId="urn:microsoft.com/office/officeart/2005/8/layout/orgChart1"/>
    <dgm:cxn modelId="{95A5BB2E-05D6-471C-96B0-ABC1BBCA0B5B}" type="presParOf" srcId="{E9DDBB4F-618E-436C-BC4C-88094BCC2AB3}" destId="{DC0254E0-45A1-4FB4-89D0-9F554D1EF287}" srcOrd="1" destOrd="0" presId="urn:microsoft.com/office/officeart/2005/8/layout/orgChart1"/>
    <dgm:cxn modelId="{BED7F1BC-0E73-443B-94DB-A9C5CDC7EBB1}" type="presParOf" srcId="{DC0254E0-45A1-4FB4-89D0-9F554D1EF287}" destId="{FE24DE1B-3ED9-4199-A310-8A7B8523C62F}" srcOrd="0" destOrd="0" presId="urn:microsoft.com/office/officeart/2005/8/layout/orgChart1"/>
    <dgm:cxn modelId="{40672A48-327C-43FD-B65E-E9E274AF93E1}" type="presParOf" srcId="{DC0254E0-45A1-4FB4-89D0-9F554D1EF287}" destId="{D273DCE8-F3FF-438F-9D0E-A0E480E1F8A7}" srcOrd="1" destOrd="0" presId="urn:microsoft.com/office/officeart/2005/8/layout/orgChart1"/>
    <dgm:cxn modelId="{8EEC0A67-B194-4362-A59D-22A222ABC7D2}" type="presParOf" srcId="{D273DCE8-F3FF-438F-9D0E-A0E480E1F8A7}" destId="{609AA60E-1491-400A-8572-62DFD45B3825}" srcOrd="0" destOrd="0" presId="urn:microsoft.com/office/officeart/2005/8/layout/orgChart1"/>
    <dgm:cxn modelId="{1076A9D9-C56B-4373-B390-191178D6A723}" type="presParOf" srcId="{609AA60E-1491-400A-8572-62DFD45B3825}" destId="{E519CA89-5488-4592-A884-B10448148F7F}" srcOrd="0" destOrd="0" presId="urn:microsoft.com/office/officeart/2005/8/layout/orgChart1"/>
    <dgm:cxn modelId="{4162BE31-3346-4E9D-AEFF-0D8B2368C08C}" type="presParOf" srcId="{609AA60E-1491-400A-8572-62DFD45B3825}" destId="{5F106A2F-A804-47A4-902C-850A9B516530}" srcOrd="1" destOrd="0" presId="urn:microsoft.com/office/officeart/2005/8/layout/orgChart1"/>
    <dgm:cxn modelId="{A40557D9-F39F-46BD-BA36-06A70A99172A}" type="presParOf" srcId="{D273DCE8-F3FF-438F-9D0E-A0E480E1F8A7}" destId="{3F4024CC-5DFF-47E3-A1F9-3735095F48F0}" srcOrd="1" destOrd="0" presId="urn:microsoft.com/office/officeart/2005/8/layout/orgChart1"/>
    <dgm:cxn modelId="{C55F9CEB-504A-48F6-AC0A-43EC2576D0C3}" type="presParOf" srcId="{D273DCE8-F3FF-438F-9D0E-A0E480E1F8A7}" destId="{A446B8BB-272B-49BC-8975-3FE1CF59E45E}" srcOrd="2" destOrd="0" presId="urn:microsoft.com/office/officeart/2005/8/layout/orgChart1"/>
    <dgm:cxn modelId="{FFBDBDB8-C5AC-4299-98C2-9359B4F1B83C}" type="presParOf" srcId="{DC0254E0-45A1-4FB4-89D0-9F554D1EF287}" destId="{C330CD9D-6835-4C7A-841B-194AA6F13F44}" srcOrd="2" destOrd="0" presId="urn:microsoft.com/office/officeart/2005/8/layout/orgChart1"/>
    <dgm:cxn modelId="{4B6AA249-C1FE-4187-BE2B-252F154E1271}" type="presParOf" srcId="{DC0254E0-45A1-4FB4-89D0-9F554D1EF287}" destId="{FEAC99D6-6190-4399-82CE-20D0EEB855E3}" srcOrd="3" destOrd="0" presId="urn:microsoft.com/office/officeart/2005/8/layout/orgChart1"/>
    <dgm:cxn modelId="{0B908AC9-7B88-488D-BF5F-1791536EC7B3}" type="presParOf" srcId="{FEAC99D6-6190-4399-82CE-20D0EEB855E3}" destId="{69B9931D-0F12-4CD9-8856-F42A0D5A3AFC}" srcOrd="0" destOrd="0" presId="urn:microsoft.com/office/officeart/2005/8/layout/orgChart1"/>
    <dgm:cxn modelId="{9744D9B0-88DF-494C-8CE5-0C2C6E5A35AB}" type="presParOf" srcId="{69B9931D-0F12-4CD9-8856-F42A0D5A3AFC}" destId="{6329FFBD-B050-4137-B152-28257DF1FFAB}" srcOrd="0" destOrd="0" presId="urn:microsoft.com/office/officeart/2005/8/layout/orgChart1"/>
    <dgm:cxn modelId="{090FAB94-2ABC-4A29-9FB3-A6851AEA122B}" type="presParOf" srcId="{69B9931D-0F12-4CD9-8856-F42A0D5A3AFC}" destId="{E2AB8B78-3545-4907-85E9-C0C2E4EE4F19}" srcOrd="1" destOrd="0" presId="urn:microsoft.com/office/officeart/2005/8/layout/orgChart1"/>
    <dgm:cxn modelId="{0521A56F-7786-46D8-BCD6-89E491DAA5F0}" type="presParOf" srcId="{FEAC99D6-6190-4399-82CE-20D0EEB855E3}" destId="{66BCB618-B1C6-4C60-9EDC-D61609723844}" srcOrd="1" destOrd="0" presId="urn:microsoft.com/office/officeart/2005/8/layout/orgChart1"/>
    <dgm:cxn modelId="{431C78E7-6BB1-4D73-BDCC-A9B11C3C9FAA}" type="presParOf" srcId="{FEAC99D6-6190-4399-82CE-20D0EEB855E3}" destId="{01AD4A32-1D83-49F8-BE85-03A564AA692A}" srcOrd="2" destOrd="0" presId="urn:microsoft.com/office/officeart/2005/8/layout/orgChart1"/>
    <dgm:cxn modelId="{87CFE422-50FA-47FF-B325-F19B2EC74C1D}" type="presParOf" srcId="{E9DDBB4F-618E-436C-BC4C-88094BCC2AB3}" destId="{225EA8F7-1661-4433-91FD-44C9B25B799E}" srcOrd="2" destOrd="0" presId="urn:microsoft.com/office/officeart/2005/8/layout/orgChart1"/>
    <dgm:cxn modelId="{89F329FF-324B-4AFF-9C5B-89DA8EC0B076}" type="presParOf" srcId="{8381DD26-DA9C-40B9-8666-E1ADF28163F4}" destId="{16BD5B59-678F-40EB-9E91-CE6322CAAA3F}" srcOrd="4" destOrd="0" presId="urn:microsoft.com/office/officeart/2005/8/layout/orgChart1"/>
    <dgm:cxn modelId="{50B29920-A26C-4F75-84D1-2DD3EA0D2EE7}" type="presParOf" srcId="{8381DD26-DA9C-40B9-8666-E1ADF28163F4}" destId="{926D9C3F-283D-4561-B9C9-B7792735E9FE}" srcOrd="5" destOrd="0" presId="urn:microsoft.com/office/officeart/2005/8/layout/orgChart1"/>
    <dgm:cxn modelId="{C3ED9EF0-A30F-431D-9262-ECE8FA1DDD77}" type="presParOf" srcId="{926D9C3F-283D-4561-B9C9-B7792735E9FE}" destId="{006F4C3A-11CC-40E8-8844-CA5EE53EE836}" srcOrd="0" destOrd="0" presId="urn:microsoft.com/office/officeart/2005/8/layout/orgChart1"/>
    <dgm:cxn modelId="{27EF0A86-3B25-4F48-9A9B-C4EDC342631C}" type="presParOf" srcId="{006F4C3A-11CC-40E8-8844-CA5EE53EE836}" destId="{82BE8C36-0704-4D54-8397-720347E0CDFA}" srcOrd="0" destOrd="0" presId="urn:microsoft.com/office/officeart/2005/8/layout/orgChart1"/>
    <dgm:cxn modelId="{DD5D56F2-C20C-4212-841F-BC66285A2477}" type="presParOf" srcId="{006F4C3A-11CC-40E8-8844-CA5EE53EE836}" destId="{9DCBEADA-EA42-4425-8FD3-08FA408BF0CA}" srcOrd="1" destOrd="0" presId="urn:microsoft.com/office/officeart/2005/8/layout/orgChart1"/>
    <dgm:cxn modelId="{8DDADB8E-1D6F-4652-AEAF-F36CDE94A806}" type="presParOf" srcId="{926D9C3F-283D-4561-B9C9-B7792735E9FE}" destId="{DF1628C0-9928-4B08-AD2D-A86C0770EA80}" srcOrd="1" destOrd="0" presId="urn:microsoft.com/office/officeart/2005/8/layout/orgChart1"/>
    <dgm:cxn modelId="{99B4C95D-166D-4E0E-9C39-A334E88EC33C}" type="presParOf" srcId="{926D9C3F-283D-4561-B9C9-B7792735E9FE}" destId="{F6715300-7CA8-4030-92A5-C616395660BD}" srcOrd="2" destOrd="0" presId="urn:microsoft.com/office/officeart/2005/8/layout/orgChart1"/>
    <dgm:cxn modelId="{7DF3E224-3C8B-498B-80C6-6D4E9B498735}" type="presParOf" srcId="{4EEF88C7-6440-4883-8656-7E0F0AD2052C}" destId="{09FD9DCB-2A06-4B13-A7CB-2450E602A665}" srcOrd="2" destOrd="0" presId="urn:microsoft.com/office/officeart/2005/8/layout/orgChart1"/>
    <dgm:cxn modelId="{4F5AA088-BDE1-4D3C-A300-1CA3107F8D9E}" type="presParOf" srcId="{A8C3FE80-87E0-4BDA-9487-889AC1D73964}" destId="{A5076042-DABF-435C-8D3E-3E6D1BCDBBC6}" srcOrd="2" destOrd="0" presId="urn:microsoft.com/office/officeart/2005/8/layout/orgChart1"/>
    <dgm:cxn modelId="{C8267B32-9F67-43DE-AC29-EE80D71E3061}" type="presParOf" srcId="{A8C3FE80-87E0-4BDA-9487-889AC1D73964}" destId="{CEF50876-A32D-441E-AC27-664A3C640FA2}" srcOrd="3" destOrd="0" presId="urn:microsoft.com/office/officeart/2005/8/layout/orgChart1"/>
    <dgm:cxn modelId="{B3B56A72-6E42-4EB2-B50B-C4ADDF2E6ECD}" type="presParOf" srcId="{CEF50876-A32D-441E-AC27-664A3C640FA2}" destId="{7C88AD6F-162B-45E9-9D79-23E7F9623908}" srcOrd="0" destOrd="0" presId="urn:microsoft.com/office/officeart/2005/8/layout/orgChart1"/>
    <dgm:cxn modelId="{3842D211-4FFF-4BED-BB83-305CD14C4023}" type="presParOf" srcId="{7C88AD6F-162B-45E9-9D79-23E7F9623908}" destId="{49290BBA-6598-4B27-8359-795899909865}" srcOrd="0" destOrd="0" presId="urn:microsoft.com/office/officeart/2005/8/layout/orgChart1"/>
    <dgm:cxn modelId="{36CB7ECF-5CD5-42AA-AB5B-A66124939034}" type="presParOf" srcId="{7C88AD6F-162B-45E9-9D79-23E7F9623908}" destId="{C8FDCA1C-872C-49DD-8E67-40B33259F52F}" srcOrd="1" destOrd="0" presId="urn:microsoft.com/office/officeart/2005/8/layout/orgChart1"/>
    <dgm:cxn modelId="{25AC03B3-DA73-4A45-BB0C-849D09BE8CC0}" type="presParOf" srcId="{CEF50876-A32D-441E-AC27-664A3C640FA2}" destId="{AEFA2B9C-007B-43F1-AEB1-71DE2E855F18}" srcOrd="1" destOrd="0" presId="urn:microsoft.com/office/officeart/2005/8/layout/orgChart1"/>
    <dgm:cxn modelId="{A6605DCF-B38F-491A-BC65-4CF56134F8CA}" type="presParOf" srcId="{AEFA2B9C-007B-43F1-AEB1-71DE2E855F18}" destId="{513A9ADB-1AE3-4A40-9DE2-6B4C6BC6D611}" srcOrd="0" destOrd="0" presId="urn:microsoft.com/office/officeart/2005/8/layout/orgChart1"/>
    <dgm:cxn modelId="{2B7ADBB1-5F84-438F-8DF2-397F28F6E40F}" type="presParOf" srcId="{AEFA2B9C-007B-43F1-AEB1-71DE2E855F18}" destId="{960BB5F6-204B-49A2-A2E7-7ED4306D6343}" srcOrd="1" destOrd="0" presId="urn:microsoft.com/office/officeart/2005/8/layout/orgChart1"/>
    <dgm:cxn modelId="{395A5067-FEF5-4C5E-86EA-ACF2B07E9FF7}" type="presParOf" srcId="{960BB5F6-204B-49A2-A2E7-7ED4306D6343}" destId="{AE6B94D9-69A1-43DD-8DEE-2AD4DA180F46}" srcOrd="0" destOrd="0" presId="urn:microsoft.com/office/officeart/2005/8/layout/orgChart1"/>
    <dgm:cxn modelId="{99CF9603-1D2A-4EE5-8FE9-471237243A00}" type="presParOf" srcId="{AE6B94D9-69A1-43DD-8DEE-2AD4DA180F46}" destId="{3750E037-5003-47E2-8ED5-A1E8BC60CA30}" srcOrd="0" destOrd="0" presId="urn:microsoft.com/office/officeart/2005/8/layout/orgChart1"/>
    <dgm:cxn modelId="{F50814B6-999B-44F1-B4ED-3F21D5B8EA11}" type="presParOf" srcId="{AE6B94D9-69A1-43DD-8DEE-2AD4DA180F46}" destId="{F17EE767-9B40-47F9-8234-62EAC2B5E418}" srcOrd="1" destOrd="0" presId="urn:microsoft.com/office/officeart/2005/8/layout/orgChart1"/>
    <dgm:cxn modelId="{BBA6A6CA-BA83-415C-8FA8-3B313276B742}" type="presParOf" srcId="{960BB5F6-204B-49A2-A2E7-7ED4306D6343}" destId="{80E1C613-2060-4275-9915-C09924BBED9F}" srcOrd="1" destOrd="0" presId="urn:microsoft.com/office/officeart/2005/8/layout/orgChart1"/>
    <dgm:cxn modelId="{CCED655E-A7A0-4C80-AB1A-875FA265EE05}" type="presParOf" srcId="{960BB5F6-204B-49A2-A2E7-7ED4306D6343}" destId="{34F2E95B-3831-46EB-BAE6-06A40F1A4744}" srcOrd="2" destOrd="0" presId="urn:microsoft.com/office/officeart/2005/8/layout/orgChart1"/>
    <dgm:cxn modelId="{CD553533-A0D8-4493-8D2B-9C6003DF504E}" type="presParOf" srcId="{AEFA2B9C-007B-43F1-AEB1-71DE2E855F18}" destId="{7F99CE71-6935-47B9-B3CA-CDEEF7E3D8E0}" srcOrd="2" destOrd="0" presId="urn:microsoft.com/office/officeart/2005/8/layout/orgChart1"/>
    <dgm:cxn modelId="{AE3CF05A-5E6E-42E9-8C54-59ABB3EFBD34}" type="presParOf" srcId="{AEFA2B9C-007B-43F1-AEB1-71DE2E855F18}" destId="{558E8A57-F7E6-49BD-B318-ECE010BC0E8E}" srcOrd="3" destOrd="0" presId="urn:microsoft.com/office/officeart/2005/8/layout/orgChart1"/>
    <dgm:cxn modelId="{CDADC6C4-AD44-468C-A5BC-F314C151FBDF}" type="presParOf" srcId="{558E8A57-F7E6-49BD-B318-ECE010BC0E8E}" destId="{E3885AB1-76F7-43EE-9E5C-8535A6F5AB4A}" srcOrd="0" destOrd="0" presId="urn:microsoft.com/office/officeart/2005/8/layout/orgChart1"/>
    <dgm:cxn modelId="{3C5D8A87-495B-4310-AEDA-66B11EA5765C}" type="presParOf" srcId="{E3885AB1-76F7-43EE-9E5C-8535A6F5AB4A}" destId="{2BC8E5D2-53E4-476B-8899-B2FE0CADA938}" srcOrd="0" destOrd="0" presId="urn:microsoft.com/office/officeart/2005/8/layout/orgChart1"/>
    <dgm:cxn modelId="{5841EA42-8567-4D20-8B39-4EF3813561EC}" type="presParOf" srcId="{E3885AB1-76F7-43EE-9E5C-8535A6F5AB4A}" destId="{AB7B6600-8386-45EA-857D-6E34E41D18F7}" srcOrd="1" destOrd="0" presId="urn:microsoft.com/office/officeart/2005/8/layout/orgChart1"/>
    <dgm:cxn modelId="{DB8CF515-CEDD-4D86-B12B-9449F0CC5B21}" type="presParOf" srcId="{558E8A57-F7E6-49BD-B318-ECE010BC0E8E}" destId="{04643E02-3FCE-4EB9-9C05-EF851869D6C4}" srcOrd="1" destOrd="0" presId="urn:microsoft.com/office/officeart/2005/8/layout/orgChart1"/>
    <dgm:cxn modelId="{F91E8894-E74E-45CC-B6A3-C3BE1BF6A435}" type="presParOf" srcId="{558E8A57-F7E6-49BD-B318-ECE010BC0E8E}" destId="{18324D98-B911-4AE4-B6DD-34FCB57B0E14}" srcOrd="2" destOrd="0" presId="urn:microsoft.com/office/officeart/2005/8/layout/orgChart1"/>
    <dgm:cxn modelId="{B6EB732C-8BB0-45DF-9089-3CDB9C746B26}" type="presParOf" srcId="{AEFA2B9C-007B-43F1-AEB1-71DE2E855F18}" destId="{A9D5BBB4-8DC9-4824-B8DE-21A6C1306A30}" srcOrd="4" destOrd="0" presId="urn:microsoft.com/office/officeart/2005/8/layout/orgChart1"/>
    <dgm:cxn modelId="{418013B9-BC71-44AA-AB2E-8C97790C980F}" type="presParOf" srcId="{AEFA2B9C-007B-43F1-AEB1-71DE2E855F18}" destId="{4920EEE2-8539-4212-A37D-13EE24B655A8}" srcOrd="5" destOrd="0" presId="urn:microsoft.com/office/officeart/2005/8/layout/orgChart1"/>
    <dgm:cxn modelId="{2A1C3337-0852-4175-8831-C832E5B3A8A2}" type="presParOf" srcId="{4920EEE2-8539-4212-A37D-13EE24B655A8}" destId="{29E93153-C0EF-4E17-AFDD-A27D5AC044F5}" srcOrd="0" destOrd="0" presId="urn:microsoft.com/office/officeart/2005/8/layout/orgChart1"/>
    <dgm:cxn modelId="{05893E80-C523-4B67-838C-B5C3E678283C}" type="presParOf" srcId="{29E93153-C0EF-4E17-AFDD-A27D5AC044F5}" destId="{CEE0ED68-28EF-4FD7-AF83-D2C7BC486EAA}" srcOrd="0" destOrd="0" presId="urn:microsoft.com/office/officeart/2005/8/layout/orgChart1"/>
    <dgm:cxn modelId="{3FB193DB-E25B-4F19-96EB-72066581B207}" type="presParOf" srcId="{29E93153-C0EF-4E17-AFDD-A27D5AC044F5}" destId="{B3A2671E-3881-4B1C-AAFA-5265A7C5D812}" srcOrd="1" destOrd="0" presId="urn:microsoft.com/office/officeart/2005/8/layout/orgChart1"/>
    <dgm:cxn modelId="{548008CC-CB22-4978-8297-E69CBF86AF70}" type="presParOf" srcId="{4920EEE2-8539-4212-A37D-13EE24B655A8}" destId="{30FF53C4-ACF6-42BC-89EB-EE138A87520A}" srcOrd="1" destOrd="0" presId="urn:microsoft.com/office/officeart/2005/8/layout/orgChart1"/>
    <dgm:cxn modelId="{4CA3E978-B26A-42A3-B204-6711AAA38387}" type="presParOf" srcId="{4920EEE2-8539-4212-A37D-13EE24B655A8}" destId="{54555AB9-861A-4871-B8D4-AF750F5C6D5E}" srcOrd="2" destOrd="0" presId="urn:microsoft.com/office/officeart/2005/8/layout/orgChart1"/>
    <dgm:cxn modelId="{4FCE3FB3-31C3-4C59-B4F5-A8B4B21D9728}" type="presParOf" srcId="{CEF50876-A32D-441E-AC27-664A3C640FA2}" destId="{FCFF0073-1DFF-4753-ACED-5EFEAD569DE6}" srcOrd="2" destOrd="0" presId="urn:microsoft.com/office/officeart/2005/8/layout/orgChart1"/>
    <dgm:cxn modelId="{4988A291-821D-4257-B5E2-1F3E94BC0EFA}" type="presParOf" srcId="{84EFF5A3-6A13-4F89-9DC6-EE18C5BBE3F9}" destId="{A79DB6C5-13D5-4DCD-922C-225C49601B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5BBB4-8DC9-4824-B8DE-21A6C1306A30}">
      <dsp:nvSpPr>
        <dsp:cNvPr id="0" name=""/>
        <dsp:cNvSpPr/>
      </dsp:nvSpPr>
      <dsp:spPr>
        <a:xfrm>
          <a:off x="6434122" y="1536002"/>
          <a:ext cx="94951" cy="3912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2267"/>
              </a:lnTo>
              <a:lnTo>
                <a:pt x="94951" y="3912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99CE71-6935-47B9-B3CA-CDEEF7E3D8E0}">
      <dsp:nvSpPr>
        <dsp:cNvPr id="0" name=""/>
        <dsp:cNvSpPr/>
      </dsp:nvSpPr>
      <dsp:spPr>
        <a:xfrm>
          <a:off x="6127387" y="1536002"/>
          <a:ext cx="306735" cy="2370643"/>
        </a:xfrm>
        <a:custGeom>
          <a:avLst/>
          <a:gdLst/>
          <a:ahLst/>
          <a:cxnLst/>
          <a:rect l="0" t="0" r="0" b="0"/>
          <a:pathLst>
            <a:path>
              <a:moveTo>
                <a:pt x="306735" y="0"/>
              </a:moveTo>
              <a:lnTo>
                <a:pt x="0" y="237064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A9ADB-1AE3-4A40-9DE2-6B4C6BC6D611}">
      <dsp:nvSpPr>
        <dsp:cNvPr id="0" name=""/>
        <dsp:cNvSpPr/>
      </dsp:nvSpPr>
      <dsp:spPr>
        <a:xfrm>
          <a:off x="6306896" y="1536002"/>
          <a:ext cx="91440" cy="914281"/>
        </a:xfrm>
        <a:custGeom>
          <a:avLst/>
          <a:gdLst/>
          <a:ahLst/>
          <a:cxnLst/>
          <a:rect l="0" t="0" r="0" b="0"/>
          <a:pathLst>
            <a:path>
              <a:moveTo>
                <a:pt x="127225" y="0"/>
              </a:moveTo>
              <a:lnTo>
                <a:pt x="45720" y="9142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076042-DABF-435C-8D3E-3E6D1BCDBBC6}">
      <dsp:nvSpPr>
        <dsp:cNvPr id="0" name=""/>
        <dsp:cNvSpPr/>
      </dsp:nvSpPr>
      <dsp:spPr>
        <a:xfrm>
          <a:off x="4620792" y="813939"/>
          <a:ext cx="2543195" cy="474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444"/>
              </a:lnTo>
              <a:lnTo>
                <a:pt x="2543195" y="242444"/>
              </a:lnTo>
              <a:lnTo>
                <a:pt x="2543195" y="474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BD5B59-678F-40EB-9E91-CE6322CAAA3F}">
      <dsp:nvSpPr>
        <dsp:cNvPr id="0" name=""/>
        <dsp:cNvSpPr/>
      </dsp:nvSpPr>
      <dsp:spPr>
        <a:xfrm>
          <a:off x="2671354" y="1594132"/>
          <a:ext cx="2406449" cy="464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146"/>
              </a:lnTo>
              <a:lnTo>
                <a:pt x="2406449" y="232146"/>
              </a:lnTo>
              <a:lnTo>
                <a:pt x="2406449" y="4641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30CD9D-6835-4C7A-841B-194AA6F13F44}">
      <dsp:nvSpPr>
        <dsp:cNvPr id="0" name=""/>
        <dsp:cNvSpPr/>
      </dsp:nvSpPr>
      <dsp:spPr>
        <a:xfrm>
          <a:off x="1977055" y="2638581"/>
          <a:ext cx="91440" cy="2142856"/>
        </a:xfrm>
        <a:custGeom>
          <a:avLst/>
          <a:gdLst/>
          <a:ahLst/>
          <a:cxnLst/>
          <a:rect l="0" t="0" r="0" b="0"/>
          <a:pathLst>
            <a:path>
              <a:moveTo>
                <a:pt x="133683" y="0"/>
              </a:moveTo>
              <a:lnTo>
                <a:pt x="133683" y="2142856"/>
              </a:lnTo>
              <a:lnTo>
                <a:pt x="45720" y="21428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4DE1B-3ED9-4199-A310-8A7B8523C62F}">
      <dsp:nvSpPr>
        <dsp:cNvPr id="0" name=""/>
        <dsp:cNvSpPr/>
      </dsp:nvSpPr>
      <dsp:spPr>
        <a:xfrm>
          <a:off x="2110738" y="2638581"/>
          <a:ext cx="225262" cy="116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1527"/>
              </a:lnTo>
              <a:lnTo>
                <a:pt x="225262" y="11615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0093F-89EB-48C7-9CE8-318F80B3CAED}">
      <dsp:nvSpPr>
        <dsp:cNvPr id="0" name=""/>
        <dsp:cNvSpPr/>
      </dsp:nvSpPr>
      <dsp:spPr>
        <a:xfrm>
          <a:off x="2624468" y="1594132"/>
          <a:ext cx="91440" cy="451751"/>
        </a:xfrm>
        <a:custGeom>
          <a:avLst/>
          <a:gdLst/>
          <a:ahLst/>
          <a:cxnLst/>
          <a:rect l="0" t="0" r="0" b="0"/>
          <a:pathLst>
            <a:path>
              <a:moveTo>
                <a:pt x="46885" y="0"/>
              </a:moveTo>
              <a:lnTo>
                <a:pt x="46885" y="219715"/>
              </a:lnTo>
              <a:lnTo>
                <a:pt x="45720" y="219715"/>
              </a:lnTo>
              <a:lnTo>
                <a:pt x="45720" y="4517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8263A-7625-4601-8EB6-2D45D866D6D2}">
      <dsp:nvSpPr>
        <dsp:cNvPr id="0" name=""/>
        <dsp:cNvSpPr/>
      </dsp:nvSpPr>
      <dsp:spPr>
        <a:xfrm>
          <a:off x="1303596" y="1594132"/>
          <a:ext cx="1367757" cy="464182"/>
        </a:xfrm>
        <a:custGeom>
          <a:avLst/>
          <a:gdLst/>
          <a:ahLst/>
          <a:cxnLst/>
          <a:rect l="0" t="0" r="0" b="0"/>
          <a:pathLst>
            <a:path>
              <a:moveTo>
                <a:pt x="1367757" y="0"/>
              </a:moveTo>
              <a:lnTo>
                <a:pt x="1367757" y="232146"/>
              </a:lnTo>
              <a:lnTo>
                <a:pt x="0" y="232146"/>
              </a:lnTo>
              <a:lnTo>
                <a:pt x="0" y="4641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FF63CE-2376-4002-8141-44675923C373}">
      <dsp:nvSpPr>
        <dsp:cNvPr id="0" name=""/>
        <dsp:cNvSpPr/>
      </dsp:nvSpPr>
      <dsp:spPr>
        <a:xfrm>
          <a:off x="2671354" y="813939"/>
          <a:ext cx="1949438" cy="487573"/>
        </a:xfrm>
        <a:custGeom>
          <a:avLst/>
          <a:gdLst/>
          <a:ahLst/>
          <a:cxnLst/>
          <a:rect l="0" t="0" r="0" b="0"/>
          <a:pathLst>
            <a:path>
              <a:moveTo>
                <a:pt x="1949438" y="0"/>
              </a:moveTo>
              <a:lnTo>
                <a:pt x="1949438" y="255537"/>
              </a:lnTo>
              <a:lnTo>
                <a:pt x="0" y="255537"/>
              </a:lnTo>
              <a:lnTo>
                <a:pt x="0" y="4875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C7496-A9CE-404C-B4F6-1F83DBC62FF2}">
      <dsp:nvSpPr>
        <dsp:cNvPr id="0" name=""/>
        <dsp:cNvSpPr/>
      </dsp:nvSpPr>
      <dsp:spPr>
        <a:xfrm>
          <a:off x="3828102" y="123644"/>
          <a:ext cx="1585379" cy="690295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Biodiversity Conservation</a:t>
          </a:r>
        </a:p>
      </dsp:txBody>
      <dsp:txXfrm>
        <a:off x="3828102" y="123644"/>
        <a:ext cx="1585379" cy="690295"/>
      </dsp:txXfrm>
    </dsp:sp>
    <dsp:sp modelId="{290DD006-4C80-415F-95AA-303A35FC5498}">
      <dsp:nvSpPr>
        <dsp:cNvPr id="0" name=""/>
        <dsp:cNvSpPr/>
      </dsp:nvSpPr>
      <dsp:spPr>
        <a:xfrm>
          <a:off x="1834610" y="1301513"/>
          <a:ext cx="1673486" cy="292619"/>
        </a:xfrm>
        <a:prstGeom prst="rect">
          <a:avLst/>
        </a:prstGeom>
        <a:solidFill>
          <a:schemeClr val="dk1"/>
        </a:solidFill>
        <a:ln w="12700" cap="flat" cmpd="sng" algn="ctr">
          <a:solidFill>
            <a:schemeClr val="dk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In situ </a:t>
          </a:r>
        </a:p>
      </dsp:txBody>
      <dsp:txXfrm>
        <a:off x="1834610" y="1301513"/>
        <a:ext cx="1673486" cy="292619"/>
      </dsp:txXfrm>
    </dsp:sp>
    <dsp:sp modelId="{D64EF34C-BD53-476A-8C79-661875A54E1D}">
      <dsp:nvSpPr>
        <dsp:cNvPr id="0" name=""/>
        <dsp:cNvSpPr/>
      </dsp:nvSpPr>
      <dsp:spPr>
        <a:xfrm rot="10800000" flipV="1">
          <a:off x="738920" y="2058314"/>
          <a:ext cx="1129351" cy="14061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Sacred groves and lakes</a:t>
          </a:r>
        </a:p>
      </dsp:txBody>
      <dsp:txXfrm rot="-10800000">
        <a:off x="738920" y="2058314"/>
        <a:ext cx="1129351" cy="1406159"/>
      </dsp:txXfrm>
    </dsp:sp>
    <dsp:sp modelId="{5C9E66F0-1F6A-43A7-A6D2-AF72BC908058}">
      <dsp:nvSpPr>
        <dsp:cNvPr id="0" name=""/>
        <dsp:cNvSpPr/>
      </dsp:nvSpPr>
      <dsp:spPr>
        <a:xfrm>
          <a:off x="1970876" y="2045884"/>
          <a:ext cx="1398623" cy="592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Biosphere Reserves</a:t>
          </a:r>
        </a:p>
      </dsp:txBody>
      <dsp:txXfrm>
        <a:off x="1970876" y="2045884"/>
        <a:ext cx="1398623" cy="592696"/>
      </dsp:txXfrm>
    </dsp:sp>
    <dsp:sp modelId="{E519CA89-5488-4592-A884-B10448148F7F}">
      <dsp:nvSpPr>
        <dsp:cNvPr id="0" name=""/>
        <dsp:cNvSpPr/>
      </dsp:nvSpPr>
      <dsp:spPr>
        <a:xfrm>
          <a:off x="2336001" y="3382035"/>
          <a:ext cx="1710523" cy="8361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Terrestrial</a:t>
          </a:r>
        </a:p>
      </dsp:txBody>
      <dsp:txXfrm>
        <a:off x="2336001" y="3382035"/>
        <a:ext cx="1710523" cy="836146"/>
      </dsp:txXfrm>
    </dsp:sp>
    <dsp:sp modelId="{6329FFBD-B050-4137-B152-28257DF1FFAB}">
      <dsp:nvSpPr>
        <dsp:cNvPr id="0" name=""/>
        <dsp:cNvSpPr/>
      </dsp:nvSpPr>
      <dsp:spPr>
        <a:xfrm>
          <a:off x="742821" y="4437610"/>
          <a:ext cx="1279953" cy="6876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Marine</a:t>
          </a:r>
        </a:p>
      </dsp:txBody>
      <dsp:txXfrm>
        <a:off x="742821" y="4437610"/>
        <a:ext cx="1279953" cy="687654"/>
      </dsp:txXfrm>
    </dsp:sp>
    <dsp:sp modelId="{82BE8C36-0704-4D54-8397-720347E0CDFA}">
      <dsp:nvSpPr>
        <dsp:cNvPr id="0" name=""/>
        <dsp:cNvSpPr/>
      </dsp:nvSpPr>
      <dsp:spPr>
        <a:xfrm>
          <a:off x="4309344" y="2058314"/>
          <a:ext cx="1536916" cy="1535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National parks, </a:t>
          </a:r>
          <a:r>
            <a:rPr lang="en-US" sz="2000" kern="1200" dirty="0">
              <a:solidFill>
                <a:schemeClr val="bg1"/>
              </a:solidFill>
            </a:rPr>
            <a:t>wildlife</a:t>
          </a:r>
          <a:r>
            <a:rPr lang="en-US" sz="2000" kern="1200" dirty="0"/>
            <a:t> sanctuaries</a:t>
          </a:r>
        </a:p>
      </dsp:txBody>
      <dsp:txXfrm>
        <a:off x="4309344" y="2058314"/>
        <a:ext cx="1536916" cy="1535922"/>
      </dsp:txXfrm>
    </dsp:sp>
    <dsp:sp modelId="{49290BBA-6598-4B27-8359-795899909865}">
      <dsp:nvSpPr>
        <dsp:cNvPr id="0" name=""/>
        <dsp:cNvSpPr/>
      </dsp:nvSpPr>
      <dsp:spPr>
        <a:xfrm>
          <a:off x="6251655" y="1288419"/>
          <a:ext cx="1824663" cy="247582"/>
        </a:xfrm>
        <a:prstGeom prst="rect">
          <a:avLst/>
        </a:prstGeom>
        <a:solidFill>
          <a:schemeClr val="dk1"/>
        </a:solidFill>
        <a:ln w="12700" cap="flat" cmpd="sng" algn="ctr">
          <a:solidFill>
            <a:schemeClr val="dk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Ex situ</a:t>
          </a:r>
        </a:p>
      </dsp:txBody>
      <dsp:txXfrm>
        <a:off x="6251655" y="1288419"/>
        <a:ext cx="1824663" cy="247582"/>
      </dsp:txXfrm>
    </dsp:sp>
    <dsp:sp modelId="{3750E037-5003-47E2-8ED5-A1E8BC60CA30}">
      <dsp:nvSpPr>
        <dsp:cNvPr id="0" name=""/>
        <dsp:cNvSpPr/>
      </dsp:nvSpPr>
      <dsp:spPr>
        <a:xfrm>
          <a:off x="6352616" y="1992759"/>
          <a:ext cx="2067483" cy="9150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Sacred plant  home garden</a:t>
          </a:r>
        </a:p>
      </dsp:txBody>
      <dsp:txXfrm>
        <a:off x="6352616" y="1992759"/>
        <a:ext cx="2067483" cy="915049"/>
      </dsp:txXfrm>
    </dsp:sp>
    <dsp:sp modelId="{2BC8E5D2-53E4-476B-8899-B2FE0CADA938}">
      <dsp:nvSpPr>
        <dsp:cNvPr id="0" name=""/>
        <dsp:cNvSpPr/>
      </dsp:nvSpPr>
      <dsp:spPr>
        <a:xfrm>
          <a:off x="6127387" y="3358256"/>
          <a:ext cx="2292712" cy="10967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Seed Bank, Gene bank, Cryopreservation</a:t>
          </a:r>
        </a:p>
      </dsp:txBody>
      <dsp:txXfrm>
        <a:off x="6127387" y="3358256"/>
        <a:ext cx="2292712" cy="1096778"/>
      </dsp:txXfrm>
    </dsp:sp>
    <dsp:sp modelId="{CEE0ED68-28EF-4FD7-AF83-D2C7BC486EAA}">
      <dsp:nvSpPr>
        <dsp:cNvPr id="0" name=""/>
        <dsp:cNvSpPr/>
      </dsp:nvSpPr>
      <dsp:spPr>
        <a:xfrm>
          <a:off x="6529074" y="4872854"/>
          <a:ext cx="1891025" cy="11508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Botanical garden, Zoological garden, Aquaria</a:t>
          </a:r>
        </a:p>
      </dsp:txBody>
      <dsp:txXfrm>
        <a:off x="6529074" y="4872854"/>
        <a:ext cx="1891025" cy="1150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1915F-D0B8-7C4C-8912-6AD6CB72FFBD}" type="datetimeFigureOut">
              <a:rPr lang="en-US"/>
              <a:t>7/25/2019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C8EBE-50B4-F040-944F-222DA78E44E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87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Cryopreservation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or </a:t>
            </a:r>
            <a:r>
              <a:rPr lang="en-US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cryoconservation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process where organelles, cells, tissues, extracellular matrix, organs or any other biological constructs susceptible to damage caused by unregulated chemical kinetics are preserved by cooling to very low temperatures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95112-1AFA-4C17-84CC-9CC33CD46396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20F9D-2259-054D-AEEF-BF1133E9C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D6E454-F4B5-884E-93D4-DFDC2F22C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440D1-9854-1740-BC15-FFC7E512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3421-2F35-6A42-BC59-B8D2A758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2F350-297D-CA49-BE9C-E38CE89F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72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2C9DB-7A03-E040-B803-064B416D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623C3-C350-2346-855A-768B5AC13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39B20-0F2A-E940-80CF-7C96CED50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E5175-D687-A249-B382-1422C5261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F7883-58C6-7547-90B7-00DB20DA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A791A-E572-EB4B-A274-0FF937846E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F9383C-8642-2A4C-91FC-F3056E628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718E8-AD5C-B840-9B14-9CACFB884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B1520-1E06-CE4B-ADAF-8384E03F3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7A2D0-2E01-844D-8835-02BD010A9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3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14418-03CD-7843-BDB5-BB4C651AB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42896-91D5-B84C-9133-97CAA75DE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754ED-271B-A849-BD65-7665FC907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E62E-B40A-6646-B4B2-2503E5C4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84E9B-DB18-9242-8DB6-4B87A88A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0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0763-7725-8640-B3D3-DCC764F6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F5823-C3BC-7241-B41D-066FFA86A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BEC4F-6F5B-6140-9DB8-1223F637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0990F-1DE5-3842-8B19-71828DA26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93F3-5024-EE4D-803D-85132F79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5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6DB0E-0A7E-D34A-9B6D-E15FFED0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D48E3-CF03-444C-AC77-248E37D6A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26DA8-B5D9-CB43-BC91-7F2120B91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6D6A20-E07B-B44E-85D3-D42EBC2C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1AF1F-048B-9649-B228-0FECD2141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9D856-5E3F-A341-9F43-E40B0953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8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737A2-3B35-C743-8214-6A4964BD6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B4244-90D3-6945-8234-276DD555D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42536-E621-0A40-8CAE-27497F941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25CEEB-CE9A-4D4E-AF31-7B92C6FE9D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B15E21-0BCB-174D-B93B-7D10090EE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EEAEB-0A6F-F24D-BACD-2D550EDC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B337C4-6386-6645-901E-8A0D0027C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70A45D-389E-2247-95DB-543401994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41739-2078-7C4B-B278-368E472A6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BAF93-44D2-9B48-93DA-0BD89E8DA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299A8E-16E4-D94D-A790-1FF531C2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E21E6-ACB0-004A-8ECA-E3F627850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8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0EB040-2ABD-994E-930A-1A904ECC4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4983DE-9F45-D848-9753-EBDA70E3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46C54-CC6C-C04B-AF4F-AE046F792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3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ED863-EFBD-7448-9AC4-0E0DD8FEA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5E2E5-8D88-374B-9CDD-40F1171A4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C46FC-3E80-8147-B4B5-DE62181C4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99CAF-B198-1F45-B5BC-11619E62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86D2E1-5C79-CE41-912D-11890265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08278-CA76-0145-9174-61334755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7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9DCAD-8F3E-184C-B029-0C6EA692D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F36C3A-0BAD-A24D-94B4-6A65F54DC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9C888-A09C-2148-881B-35F848E95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FA2C6-1EEE-CA4D-9472-9CE5FB074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3F4C-A545-0C49-9C2B-9DD723D8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E0FF56-4AF1-E14F-832D-813F0130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8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2B5429-1734-5347-A36F-7BAAC9FD6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5AEA0-BA4D-0146-A809-BA6F148B0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BE997-A2C8-B548-9D20-524A1ECAC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5DDC9-4CF5-3A4F-801F-2913523C0844}" type="datetimeFigureOut">
              <a:rPr lang="en-US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75E44-76EA-BB42-94F7-14950D733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6ED7F-AF5D-704B-B44F-B16519401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9B4E1-BC73-B543-81F5-59B71165886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1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wfnepal.org" TargetMode="External"/><Relationship Id="rId2" Type="http://schemas.openxmlformats.org/officeDocument/2006/relationships/hyperlink" Target="http://www.omicsonline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tnc.org.np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50AE-E53E-6241-A335-86128B1A3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Introduction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BB684-A355-B348-9230-50AF0587B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Name: Manu Kumari Lamtari Magar</a:t>
            </a:r>
          </a:p>
          <a:p>
            <a:r>
              <a:rPr lang="en-GB"/>
              <a:t>Roll no : 16</a:t>
            </a:r>
          </a:p>
          <a:p>
            <a:r>
              <a:rPr lang="en-GB"/>
              <a:t>Level : Bachelor</a:t>
            </a:r>
          </a:p>
          <a:p>
            <a:r>
              <a:rPr lang="en-GB"/>
              <a:t>Faculty : Health and Allied Science, Pokhara University</a:t>
            </a:r>
          </a:p>
          <a:p>
            <a:r>
              <a:rPr lang="en-GB"/>
              <a:t>Sector : Bachelor of Public Heath</a:t>
            </a:r>
          </a:p>
        </p:txBody>
      </p:sp>
    </p:spTree>
    <p:extLst>
      <p:ext uri="{BB962C8B-B14F-4D97-AF65-F5344CB8AC3E}">
        <p14:creationId xmlns:p14="http://schemas.microsoft.com/office/powerpoint/2010/main" val="258815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019" y="1171575"/>
            <a:ext cx="9261872" cy="5029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protected areas has covered 26,695 km. square (18.32%) of the total area of Nepal. 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National Parks and Wildlife Conservation Act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1973 provides the legal basis for the management of protected areas. 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protected areas include nine national parks, three wildlife reserves, one hunting reserve, three conservation areas and six buffer zones.</a:t>
            </a:r>
          </a:p>
        </p:txBody>
      </p:sp>
    </p:spTree>
    <p:extLst>
      <p:ext uri="{BB962C8B-B14F-4D97-AF65-F5344CB8AC3E}">
        <p14:creationId xmlns:p14="http://schemas.microsoft.com/office/powerpoint/2010/main" val="251103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Rules and Regulation for Biodiversity Conservation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1"/>
            <a:ext cx="8610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Zoo is important tool for the protection of threatened animals.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National Zoo of Nepal which is situated in Kathmandu is helping for the conservation of important animals from different ecological zones of the country.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Notable animals are rhino, tiger, crocodile, black bear, Black buck, clouded leopard etc.</a:t>
            </a:r>
          </a:p>
        </p:txBody>
      </p:sp>
    </p:spTree>
    <p:extLst>
      <p:ext uri="{BB962C8B-B14F-4D97-AF65-F5344CB8AC3E}">
        <p14:creationId xmlns:p14="http://schemas.microsoft.com/office/powerpoint/2010/main" val="3458127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248C34-D1D7-B940-84B2-7B90CE030DD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the conservation of biodiversity, many rules (acts) and regulations has been formed by the government of Nepal.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 of them are: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Aquatic Animals Protection Act (1961):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 is concerned for the protection of wetlands and aquatic animals.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National Parks and Wildlife Conservation Act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(1973): It is the base for the management of protected areas.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9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143000"/>
            <a:ext cx="8686800" cy="5715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other important acts which are helping directly and indirectly for the conservation of biodiversity like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Forest Act (1993),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Environmental Protection Act (1996),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Soil and Watershed Conservation Act (1982),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Water Resource Act (1992),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Electricity Act (1992),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Livestock Health and Livestock Service Act (1998). </a:t>
            </a:r>
          </a:p>
        </p:txBody>
      </p:sp>
    </p:spTree>
    <p:extLst>
      <p:ext uri="{BB962C8B-B14F-4D97-AF65-F5344CB8AC3E}">
        <p14:creationId xmlns:p14="http://schemas.microsoft.com/office/powerpoint/2010/main" val="4116114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1138" y="1253331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regulations includes: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Himalayan National Park Regulations (1979),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Buffer Zone Management Régulations (1996),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Environnemental Protection Régulations (1997) etc.</a:t>
            </a:r>
          </a:p>
          <a:p>
            <a:pPr>
              <a:buFont typeface="Wingdings" pitchFamily="2" charset="2"/>
              <a:buChar char="Ø"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These regulations are also concerned for the protection of biodiversity.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127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229600" cy="52117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Similarly,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Environment Protection Council (1992),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Ministry of Forest and Soil Conservation,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Ministry of Agriculture,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Ministry of Population and Environment,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National Planning Commission,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National Agriculture Research Council,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Nepal Academy of Science and Technology,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Department of Botany and Zoology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Tribhuvan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University,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Local authorities (Village Development Committee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Dstrict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Development Committee) are working for the conservation of biodiversity.</a:t>
            </a:r>
          </a:p>
        </p:txBody>
      </p:sp>
    </p:spTree>
    <p:extLst>
      <p:ext uri="{BB962C8B-B14F-4D97-AF65-F5344CB8AC3E}">
        <p14:creationId xmlns:p14="http://schemas.microsoft.com/office/powerpoint/2010/main" val="168071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017984"/>
            <a:ext cx="8610600" cy="5459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Non government organizations like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Ecological Society (ECOS),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Natural History Society of Nepal (NASHON),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Legal and Environmental Analysis for Development and Research Service (LEADERS)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also working directly and indirectly for the conservation of biodiversity in Nepal.</a:t>
            </a:r>
          </a:p>
        </p:txBody>
      </p:sp>
    </p:spTree>
    <p:extLst>
      <p:ext uri="{BB962C8B-B14F-4D97-AF65-F5344CB8AC3E}">
        <p14:creationId xmlns:p14="http://schemas.microsoft.com/office/powerpoint/2010/main" val="4066448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447800"/>
            <a:ext cx="87630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international conventions like the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World Heritage Convention (1992),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Convention on International Trade in Endangered Species of Fauna and Flora (CITES),1993,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Ramsar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Convention on Wetlands of International Importance (1971),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Convention on Biological Diversity (1992)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also related for the conservation of biodiversity.</a:t>
            </a:r>
          </a:p>
        </p:txBody>
      </p:sp>
    </p:spTree>
    <p:extLst>
      <p:ext uri="{BB962C8B-B14F-4D97-AF65-F5344CB8AC3E}">
        <p14:creationId xmlns:p14="http://schemas.microsoft.com/office/powerpoint/2010/main" val="3170983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066800"/>
            <a:ext cx="8686800" cy="556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also many international and national organizations which are working on biodiversity research and conservation. 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 of them are followings: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1) International Union for the Conservation of Nature (IUCN)</a:t>
            </a:r>
          </a:p>
          <a:p>
            <a:pPr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2) United Nations Environnemental Programme (UNEP).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3) World Wildlife Fund (WWF).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4) Global Environmental Facility (GEF)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5) International Centre for Integrated Mountain Development (ICIMOD)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6) International Plant Genetic Resource Institute (IPGRI)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7) King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Mahendra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Trust for Nature Conservation (KMTNC).</a:t>
            </a:r>
          </a:p>
        </p:txBody>
      </p:sp>
    </p:spTree>
    <p:extLst>
      <p:ext uri="{BB962C8B-B14F-4D97-AF65-F5344CB8AC3E}">
        <p14:creationId xmlns:p14="http://schemas.microsoft.com/office/powerpoint/2010/main" val="1203818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1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Government of Nepal has given legal protection to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 mammal species,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 bird species and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reptile species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under the National Park and Wildlife Conservation Act 1973.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2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Biodiversity Conservation</a:t>
            </a:r>
          </a:p>
        </p:txBody>
      </p:sp>
    </p:spTree>
    <p:extLst>
      <p:ext uri="{BB962C8B-B14F-4D97-AF65-F5344CB8AC3E}">
        <p14:creationId xmlns:p14="http://schemas.microsoft.com/office/powerpoint/2010/main" val="1625275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CE955E-5C15-914C-B664-DF1973BE02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77192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Government of Nepal has protected many plant species under the Forest act 1993. 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Bark of tree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Kutki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etc, are banned for collection, use, sale 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distribution, transportation and export. 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other important medicinal plants like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Jatamansi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sarpagandha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Talis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patra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Lauth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Yarsagumba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are banned for export except processed 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permission of department of forest. 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Similarly, </a:t>
            </a: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Champ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Khayer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</a:t>
            </a: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Sakhuwa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Simal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Satisal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Bijayasal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etc, are banned for transportation, export and felling 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commercial purposes.</a:t>
            </a:r>
          </a:p>
        </p:txBody>
      </p:sp>
    </p:spTree>
    <p:extLst>
      <p:ext uri="{BB962C8B-B14F-4D97-AF65-F5344CB8AC3E}">
        <p14:creationId xmlns:p14="http://schemas.microsoft.com/office/powerpoint/2010/main" val="1660232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066800"/>
            <a:ext cx="9143999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5033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516" y="6477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361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00201"/>
            <a:ext cx="9144000" cy="434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4749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1" y="1676401"/>
            <a:ext cx="8915399" cy="3172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9200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3F218-B7CD-A24E-B0E9-32658F8A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References :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Wikipedia </a:t>
            </a:r>
          </a:p>
          <a:p>
            <a:pPr marL="514350" indent="-514350">
              <a:buFont typeface="+mj-lt"/>
              <a:buAutoNum type="arabicPeriod"/>
            </a:pPr>
            <a:r>
              <a:rPr lang="en-GB">
                <a:hlinkClick r:id="rId2"/>
              </a:rPr>
              <a:t>www.omicsonline.org</a:t>
            </a: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>
                <a:hlinkClick r:id="rId3"/>
              </a:rPr>
              <a:t>www.wwfnepal.org</a:t>
            </a: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>
                <a:hlinkClick r:id="rId4"/>
              </a:rPr>
              <a:t>www.ntnc.org.np</a:t>
            </a:r>
            <a:endParaRPr lang="en-GB"/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02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98B25E1-5C30-0244-B47F-37C496488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78" y="0"/>
            <a:ext cx="9036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3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1937" y="1"/>
            <a:ext cx="98367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CONSERVATION OF BIODIVERSITY: INSITU AND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EX-SITU</a:t>
            </a:r>
          </a:p>
        </p:txBody>
      </p:sp>
      <p:sp>
        <p:nvSpPr>
          <p:cNvPr id="3" name="Rectangle 2"/>
          <p:cNvSpPr/>
          <p:nvPr/>
        </p:nvSpPr>
        <p:spPr>
          <a:xfrm>
            <a:off x="1752600" y="838201"/>
            <a:ext cx="89154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In-situ conservation: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Conservation of a species is best done by protecting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its habitat along with all the other species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that live in it in nature.</a:t>
            </a:r>
          </a:p>
          <a:p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Ex-situ conservation: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However, there are situations in which an endangered species is so close to extinction that unless alternate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methods are instituted, the species may be rapidly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driven to extinction. </a:t>
            </a:r>
          </a:p>
        </p:txBody>
      </p:sp>
      <p:sp>
        <p:nvSpPr>
          <p:cNvPr id="9" name="Rectangle 8"/>
          <p:cNvSpPr/>
          <p:nvPr/>
        </p:nvSpPr>
        <p:spPr>
          <a:xfrm>
            <a:off x="2489446" y="4469964"/>
            <a:ext cx="6781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Restoration of Biodiversity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Imparting Environmental Education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Enacting, strengthening and enforcing Environmental Legislation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Population Control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Reviewing the agriculture practice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Controlling Urbanization 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Conservation through Biotechnology</a:t>
            </a:r>
          </a:p>
        </p:txBody>
      </p:sp>
    </p:spTree>
    <p:extLst>
      <p:ext uri="{BB962C8B-B14F-4D97-AF65-F5344CB8AC3E}">
        <p14:creationId xmlns:p14="http://schemas.microsoft.com/office/powerpoint/2010/main" val="131007738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/>
        </p:nvGraphicFramePr>
        <p:xfrm>
          <a:off x="1695450" y="203200"/>
          <a:ext cx="8420100" cy="621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2881606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608B736-A4C7-3846-AA6A-67374DCD2AA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Biodiversity Conservation in Nepal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59E12F-E998-0242-AB4A-5E2067C333C6}"/>
              </a:ext>
            </a:extLst>
          </p:cNvPr>
          <p:cNvSpPr txBox="1">
            <a:spLocks/>
          </p:cNvSpPr>
          <p:nvPr/>
        </p:nvSpPr>
        <p:spPr>
          <a:xfrm>
            <a:off x="732234" y="1600200"/>
            <a:ext cx="944761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Nepal has great diversity of flora and fauna due to unique geographical location with representative of deciduous and coniferous forests of subtropical and temperate regions to the sub-alpine and alpine , pastures and snow capped Himalayan peaks with their cold streams, glaciers and lakes.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84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56530-F548-6846-A560-069B97750E3B}"/>
              </a:ext>
            </a:extLst>
          </p:cNvPr>
          <p:cNvSpPr txBox="1">
            <a:spLocks/>
          </p:cNvSpPr>
          <p:nvPr/>
        </p:nvSpPr>
        <p:spPr>
          <a:xfrm>
            <a:off x="1643064" y="732234"/>
            <a:ext cx="9965530" cy="539392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Nepal consist more than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5,000 species of flowering plants, </a:t>
            </a: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181 species of mammals, </a:t>
            </a: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844 species of birds, </a:t>
            </a: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185 species of fishes,  </a:t>
            </a: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635 species of butterflies and </a:t>
            </a:r>
          </a:p>
          <a:p>
            <a:pPr>
              <a:buFont typeface="Arial" pitchFamily="34" charset="0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more than 2252 moths.</a:t>
            </a:r>
          </a:p>
        </p:txBody>
      </p:sp>
    </p:spTree>
    <p:extLst>
      <p:ext uri="{BB962C8B-B14F-4D97-AF65-F5344CB8AC3E}">
        <p14:creationId xmlns:p14="http://schemas.microsoft.com/office/powerpoint/2010/main" val="423722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18D4E-E207-F343-B6D6-5BB7BF83AAC7}"/>
              </a:ext>
            </a:extLst>
          </p:cNvPr>
          <p:cNvSpPr txBox="1">
            <a:spLocks/>
          </p:cNvSpPr>
          <p:nvPr/>
        </p:nvSpPr>
        <p:spPr>
          <a:xfrm>
            <a:off x="1291828" y="1768079"/>
            <a:ext cx="9608344" cy="528677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concept of bio-diversity conservation was arisen 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regime when the central zoo was established in Nepal.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However, the active efforts for the conservation of bio-diversity started about 30 years ago.</a:t>
            </a:r>
          </a:p>
        </p:txBody>
      </p:sp>
    </p:spTree>
    <p:extLst>
      <p:ext uri="{BB962C8B-B14F-4D97-AF65-F5344CB8AC3E}">
        <p14:creationId xmlns:p14="http://schemas.microsoft.com/office/powerpoint/2010/main" val="1275662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1106" y="2053828"/>
            <a:ext cx="10073878" cy="54768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various efforts include protected areas, zoo, different types of law, conventions, non governmental organizations (NGOs), local and national authorities, national and international organizations, etc.</a:t>
            </a:r>
          </a:p>
        </p:txBody>
      </p:sp>
    </p:spTree>
    <p:extLst>
      <p:ext uri="{BB962C8B-B14F-4D97-AF65-F5344CB8AC3E}">
        <p14:creationId xmlns:p14="http://schemas.microsoft.com/office/powerpoint/2010/main" val="125792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883" y="1707358"/>
            <a:ext cx="9876234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Among them the protected areas is main. 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protected areas conserve the biological things in their original place which is called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in situ conservation.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22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1031</Words>
  <Application>Microsoft Office PowerPoint</Application>
  <PresentationFormat>Widescreen</PresentationFormat>
  <Paragraphs>141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Theme</vt:lpstr>
      <vt:lpstr>Introduction</vt:lpstr>
      <vt:lpstr>Biodiversity Conservation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Rules and Regulation for Biodiversity Conservation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mona.mgr.234@gmail.com</dc:creator>
  <cp:lastModifiedBy>kirti</cp:lastModifiedBy>
  <cp:revision>30</cp:revision>
  <dcterms:created xsi:type="dcterms:W3CDTF">2019-07-12T00:29:40Z</dcterms:created>
  <dcterms:modified xsi:type="dcterms:W3CDTF">2019-07-25T14:11:41Z</dcterms:modified>
</cp:coreProperties>
</file>