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112E3-D403-4C2E-827E-AA4593B07E81}" type="datetimeFigureOut">
              <a:rPr lang="en-US" smtClean="0"/>
              <a:pPr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B9FCC-4967-484C-9A8E-C08C3E0B0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hyperlink" Target="http://www.kingislandnaturalresources.org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emed.org/" TargetMode="External"/><Relationship Id="rId5" Type="http://schemas.openxmlformats.org/officeDocument/2006/relationships/hyperlink" Target="http://www.fao.org/" TargetMode="External"/><Relationship Id="rId4" Type="http://schemas.openxmlformats.org/officeDocument/2006/relationships/hyperlink" Target="http://www.icinod.org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Opportunities and challenges of biodiversity conservation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r>
              <a:rPr lang="en-US" smtClean="0"/>
              <a:t>Hira Pahari</a:t>
            </a:r>
          </a:p>
          <a:p>
            <a:r>
              <a:rPr lang="en-US" smtClean="0"/>
              <a:t>Roll no:13</a:t>
            </a:r>
          </a:p>
          <a:p>
            <a:r>
              <a:rPr lang="en-US" smtClean="0"/>
              <a:t>School of health and allied sciences</a:t>
            </a:r>
            <a:endParaRPr lang="en-US" dirty="0"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1676400"/>
            <a:ext cx="3352800" cy="21336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sz="4800" dirty="0" smtClean="0"/>
              <a:t>Biodiversity conservation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r>
              <a:rPr lang="en-US" dirty="0" smtClean="0"/>
              <a:t>Biodiversity is the variety of life forms on earth and the essential interdependence of all living things .</a:t>
            </a:r>
          </a:p>
          <a:p>
            <a:r>
              <a:rPr lang="en-US" dirty="0" smtClean="0"/>
              <a:t> Biodiversity is also called  biological diversity .</a:t>
            </a:r>
          </a:p>
          <a:p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smtClean="0">
                <a:solidFill>
                  <a:srgbClr val="FFFF00"/>
                </a:solidFill>
              </a:rPr>
              <a:t>Biodiversity conservation </a:t>
            </a:r>
            <a:r>
              <a:rPr lang="en-US" dirty="0" smtClean="0"/>
              <a:t>is about saving life on earth in all it’s forms and keeping natural ecosystem functioning  and healthy . The concept of biodiversity conservation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The concept of biodiversity conservation was arisen in </a:t>
            </a:r>
            <a:r>
              <a:rPr lang="en-US" dirty="0" err="1" smtClean="0"/>
              <a:t>Rana</a:t>
            </a:r>
            <a:r>
              <a:rPr lang="en-US" dirty="0" smtClean="0"/>
              <a:t> regime when the central zoo was established in Nepal.</a:t>
            </a:r>
          </a:p>
          <a:p>
            <a:r>
              <a:rPr lang="en-US" dirty="0" smtClean="0"/>
              <a:t>However ,the active efforts for the conservation of biodiversity started about 30yrs ago in Nepal.</a:t>
            </a:r>
          </a:p>
          <a:p>
            <a:r>
              <a:rPr lang="en-US" dirty="0" smtClean="0"/>
              <a:t>Nowadays ,many efforts have been applied for the conservation of biodiversity.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4800" dirty="0" smtClean="0"/>
              <a:t>Opportunities of biodiversity conservation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r>
              <a:rPr lang="en-US" sz="2800" dirty="0" err="1" smtClean="0"/>
              <a:t>Local,regional</a:t>
            </a:r>
            <a:r>
              <a:rPr lang="en-US" sz="2800" dirty="0" smtClean="0"/>
              <a:t> and national conservation priorities.</a:t>
            </a:r>
          </a:p>
          <a:p>
            <a:r>
              <a:rPr lang="en-US" sz="2800" dirty="0" smtClean="0"/>
              <a:t>Risk and benefits to the community and the country.</a:t>
            </a:r>
          </a:p>
          <a:p>
            <a:r>
              <a:rPr lang="en-US" sz="2800" dirty="0" smtClean="0"/>
              <a:t>Availability of local partners.</a:t>
            </a:r>
          </a:p>
          <a:p>
            <a:r>
              <a:rPr lang="en-US" sz="2800" dirty="0" smtClean="0"/>
              <a:t>Biodiversity richness of an area.</a:t>
            </a:r>
          </a:p>
          <a:p>
            <a:r>
              <a:rPr lang="en-US" sz="2800" dirty="0" smtClean="0"/>
              <a:t>Degree of threat to diversity.</a:t>
            </a:r>
          </a:p>
          <a:p>
            <a:r>
              <a:rPr lang="en-US" sz="2800" dirty="0" smtClean="0"/>
              <a:t>Status of protected areas system</a:t>
            </a:r>
            <a:r>
              <a:rPr lang="en-US" dirty="0" smtClean="0"/>
              <a:t>.</a:t>
            </a:r>
          </a:p>
          <a:p>
            <a:r>
              <a:rPr lang="en-US" sz="2800" dirty="0" smtClean="0"/>
              <a:t>Strengthening protected areas.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Continue….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Campaigns to save endangered species.</a:t>
            </a:r>
          </a:p>
          <a:p>
            <a:r>
              <a:rPr lang="en-US" dirty="0" smtClean="0"/>
              <a:t>Support for scientific research and analysis.</a:t>
            </a:r>
          </a:p>
          <a:p>
            <a:r>
              <a:rPr lang="en-US" dirty="0" smtClean="0"/>
              <a:t>Support for environmental education and awareness building.</a:t>
            </a:r>
          </a:p>
          <a:p>
            <a:r>
              <a:rPr lang="en-US" dirty="0" smtClean="0"/>
              <a:t>Sharing of information on biodiversity.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4800" dirty="0" smtClean="0"/>
              <a:t>Challenges of biodiversity conservation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r>
              <a:rPr lang="en-US" dirty="0" smtClean="0"/>
              <a:t>Poor financial investment in conservation.</a:t>
            </a:r>
          </a:p>
          <a:p>
            <a:r>
              <a:rPr lang="en-US" dirty="0" smtClean="0"/>
              <a:t>Lack of environmental awareness and motivation.</a:t>
            </a:r>
          </a:p>
          <a:p>
            <a:r>
              <a:rPr lang="en-US" dirty="0" smtClean="0"/>
              <a:t>Lack of resources /structures to manage protected areas.</a:t>
            </a:r>
          </a:p>
          <a:p>
            <a:r>
              <a:rPr lang="en-US" dirty="0" smtClean="0"/>
              <a:t>Lack of government or scientific capacity to study and manage biodiversity.</a:t>
            </a:r>
          </a:p>
          <a:p>
            <a:r>
              <a:rPr lang="en-US" dirty="0" smtClean="0"/>
              <a:t>Lack of public awareness or involvement in conservation. 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References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>
                <a:hlinkClick r:id="rId4"/>
              </a:rPr>
              <a:t>www.icinod.org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www.fao.org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www.iemed.org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www.kingislandnaturalresources.org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tq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248</Words>
  <Application>Microsoft Office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Opportunities and challenges of biodiversity conservation</vt:lpstr>
      <vt:lpstr>Biodiversity conservation</vt:lpstr>
      <vt:lpstr>Slide 3</vt:lpstr>
      <vt:lpstr>Slide 4</vt:lpstr>
      <vt:lpstr>Opportunities of biodiversity conservation</vt:lpstr>
      <vt:lpstr>Continue….</vt:lpstr>
      <vt:lpstr>Challenges of biodiversity conservation</vt:lpstr>
      <vt:lpstr>References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Opportunities and conservation of  biodiversity</dc:title>
  <dc:creator>user-pc</dc:creator>
  <cp:lastModifiedBy>user-pc</cp:lastModifiedBy>
  <cp:revision>11</cp:revision>
  <dcterms:created xsi:type="dcterms:W3CDTF">2019-07-11T04:01:08Z</dcterms:created>
  <dcterms:modified xsi:type="dcterms:W3CDTF">2019-07-14T15:20:14Z</dcterms:modified>
</cp:coreProperties>
</file>