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87" r:id="rId3"/>
    <p:sldId id="286" r:id="rId4"/>
    <p:sldId id="258" r:id="rId5"/>
    <p:sldId id="259" r:id="rId6"/>
    <p:sldId id="260" r:id="rId7"/>
    <p:sldId id="261" r:id="rId8"/>
    <p:sldId id="262" r:id="rId9"/>
    <p:sldId id="289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372C1-7947-4977-B4A2-020461395033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27E58-C2D6-4540-8F79-8A9394FB02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27E58-C2D6-4540-8F79-8A9394FB027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 Application Letter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4343400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Presented by</a:t>
            </a:r>
          </a:p>
          <a:p>
            <a:pPr algn="ctr"/>
            <a:r>
              <a:rPr lang="en-US" sz="3600" dirty="0" smtClean="0"/>
              <a:t>Mr. T. P.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heading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057400"/>
            <a:ext cx="4191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/>
              <a:t>Balkhu- 14, Kathmandu</a:t>
            </a:r>
          </a:p>
          <a:p>
            <a:pPr>
              <a:lnSpc>
                <a:spcPct val="200000"/>
              </a:lnSpc>
            </a:pPr>
            <a:r>
              <a:rPr lang="en-US" sz="3200" dirty="0" smtClean="0"/>
              <a:t>March 18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 2014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029200" y="2209800"/>
            <a:ext cx="4191000" cy="1924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err="1" smtClean="0"/>
              <a:t>Balkhu</a:t>
            </a:r>
            <a:r>
              <a:rPr lang="en-US" sz="3200" dirty="0" smtClean="0"/>
              <a:t>- 14, Kathmandu</a:t>
            </a:r>
          </a:p>
          <a:p>
            <a:pPr>
              <a:lnSpc>
                <a:spcPct val="200000"/>
              </a:lnSpc>
            </a:pPr>
            <a:r>
              <a:rPr lang="en-US" sz="3200" dirty="0" smtClean="0"/>
              <a:t>March 18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 2014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superscription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764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Inside address, full address of the receiver</a:t>
            </a:r>
          </a:p>
          <a:p>
            <a:r>
              <a:rPr lang="en-US" sz="2800" dirty="0" smtClean="0"/>
              <a:t>2/3 lines below the date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438400"/>
            <a:ext cx="6019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/>
              <a:t>The principal</a:t>
            </a:r>
          </a:p>
          <a:p>
            <a:pPr>
              <a:lnSpc>
                <a:spcPct val="200000"/>
              </a:lnSpc>
            </a:pPr>
            <a:r>
              <a:rPr lang="en-US" sz="3200" dirty="0" smtClean="0"/>
              <a:t>Asian College of Advanced Studies</a:t>
            </a:r>
          </a:p>
          <a:p>
            <a:pPr>
              <a:lnSpc>
                <a:spcPct val="200000"/>
              </a:lnSpc>
            </a:pPr>
            <a:r>
              <a:rPr lang="en-US" sz="3200" dirty="0" err="1" smtClean="0"/>
              <a:t>Satdobato</a:t>
            </a:r>
            <a:r>
              <a:rPr lang="en-US" sz="3200" dirty="0" smtClean="0"/>
              <a:t>, </a:t>
            </a:r>
            <a:r>
              <a:rPr lang="en-US" sz="3200" dirty="0" err="1" smtClean="0"/>
              <a:t>Lalitpur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2057400"/>
            <a:ext cx="739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/>
              <a:t>The Director </a:t>
            </a:r>
          </a:p>
          <a:p>
            <a:pPr>
              <a:lnSpc>
                <a:spcPct val="200000"/>
              </a:lnSpc>
            </a:pPr>
            <a:r>
              <a:rPr lang="en-US" sz="3200" dirty="0" smtClean="0"/>
              <a:t>B &amp; B Hospital Pvt. Ltd.</a:t>
            </a:r>
          </a:p>
          <a:p>
            <a:pPr>
              <a:lnSpc>
                <a:spcPct val="200000"/>
              </a:lnSpc>
            </a:pPr>
            <a:r>
              <a:rPr lang="en-US" sz="3200" dirty="0" err="1" smtClean="0"/>
              <a:t>Gwarko</a:t>
            </a:r>
            <a:r>
              <a:rPr lang="en-US" sz="3200" dirty="0" smtClean="0"/>
              <a:t>, </a:t>
            </a:r>
            <a:r>
              <a:rPr lang="en-US" sz="3200" dirty="0" err="1" smtClean="0"/>
              <a:t>Lalitpur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838200"/>
            <a:ext cx="7543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3200" dirty="0" smtClean="0"/>
              <a:t>To</a:t>
            </a:r>
          </a:p>
          <a:p>
            <a:pPr>
              <a:lnSpc>
                <a:spcPct val="200000"/>
              </a:lnSpc>
            </a:pPr>
            <a:r>
              <a:rPr lang="en-US" sz="3200" dirty="0" smtClean="0"/>
              <a:t>The Superintendent</a:t>
            </a:r>
          </a:p>
          <a:p>
            <a:pPr>
              <a:lnSpc>
                <a:spcPct val="200000"/>
              </a:lnSpc>
            </a:pPr>
            <a:r>
              <a:rPr lang="en-US" sz="3200" dirty="0" smtClean="0"/>
              <a:t>Harvard University  Press</a:t>
            </a:r>
          </a:p>
          <a:p>
            <a:pPr>
              <a:lnSpc>
                <a:spcPct val="200000"/>
              </a:lnSpc>
            </a:pPr>
            <a:r>
              <a:rPr lang="en-US" sz="3200" dirty="0" smtClean="0"/>
              <a:t>Delhi, India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Salutation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600200"/>
            <a:ext cx="8763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Opening of the greetings</a:t>
            </a:r>
          </a:p>
          <a:p>
            <a:r>
              <a:rPr lang="en-US" sz="3200" dirty="0" smtClean="0"/>
              <a:t>Differ from situation to situation</a:t>
            </a:r>
          </a:p>
          <a:p>
            <a:r>
              <a:rPr lang="en-US" sz="3200" dirty="0" smtClean="0"/>
              <a:t>It is the greetings of the sender to receiver</a:t>
            </a:r>
          </a:p>
          <a:p>
            <a:endParaRPr lang="en-US" sz="3200" dirty="0" smtClean="0"/>
          </a:p>
        </p:txBody>
      </p:sp>
      <p:sp>
        <p:nvSpPr>
          <p:cNvPr id="5" name="TextBox 2"/>
          <p:cNvSpPr txBox="1"/>
          <p:nvPr/>
        </p:nvSpPr>
        <p:spPr>
          <a:xfrm>
            <a:off x="76200" y="3333555"/>
            <a:ext cx="4191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Dear Sir,</a:t>
            </a:r>
          </a:p>
          <a:p>
            <a:r>
              <a:rPr lang="en-US" sz="3200" dirty="0" smtClean="0"/>
              <a:t>Dear Madam,</a:t>
            </a:r>
          </a:p>
          <a:p>
            <a:r>
              <a:rPr lang="en-US" sz="3200" dirty="0" smtClean="0"/>
              <a:t>Dear Mr. </a:t>
            </a:r>
            <a:r>
              <a:rPr lang="en-US" sz="3200" dirty="0" err="1" smtClean="0"/>
              <a:t>Rai</a:t>
            </a:r>
            <a:r>
              <a:rPr lang="en-US" sz="3200" dirty="0" smtClean="0"/>
              <a:t>,</a:t>
            </a:r>
          </a:p>
          <a:p>
            <a:r>
              <a:rPr lang="en-US" sz="3200" dirty="0" smtClean="0"/>
              <a:t>Dear Mr. Sharma</a:t>
            </a:r>
            <a:endParaRPr lang="en-US" sz="3200" dirty="0"/>
          </a:p>
        </p:txBody>
      </p:sp>
      <p:sp>
        <p:nvSpPr>
          <p:cNvPr id="6" name="TextBox 2"/>
          <p:cNvSpPr txBox="1"/>
          <p:nvPr/>
        </p:nvSpPr>
        <p:spPr>
          <a:xfrm>
            <a:off x="4114800" y="3459540"/>
            <a:ext cx="4191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Dear </a:t>
            </a:r>
            <a:r>
              <a:rPr lang="en-US" sz="3200" dirty="0" err="1" smtClean="0"/>
              <a:t>Raju</a:t>
            </a:r>
            <a:r>
              <a:rPr lang="en-US" sz="3200" dirty="0" smtClean="0"/>
              <a:t>,</a:t>
            </a:r>
          </a:p>
          <a:p>
            <a:r>
              <a:rPr lang="en-US" sz="3200" dirty="0" smtClean="0"/>
              <a:t> My Dear </a:t>
            </a:r>
            <a:r>
              <a:rPr lang="en-US" sz="3200" dirty="0" err="1" smtClean="0"/>
              <a:t>Samana</a:t>
            </a:r>
            <a:endParaRPr lang="en-US" sz="3200" dirty="0" smtClean="0"/>
          </a:p>
          <a:p>
            <a:r>
              <a:rPr lang="en-US" sz="3200" dirty="0" smtClean="0"/>
              <a:t>My dear brother</a:t>
            </a:r>
            <a:endParaRPr lang="en-US" sz="3200" dirty="0"/>
          </a:p>
          <a:p>
            <a:r>
              <a:rPr lang="en-US" sz="3200" dirty="0" smtClean="0"/>
              <a:t>My dear sister,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638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Don’t </a:t>
            </a:r>
            <a:r>
              <a:rPr lang="en-US" sz="2800" dirty="0" err="1" smtClean="0"/>
              <a:t>writeDear</a:t>
            </a:r>
            <a:r>
              <a:rPr lang="en-US" sz="2800" dirty="0" smtClean="0"/>
              <a:t> friend </a:t>
            </a:r>
            <a:r>
              <a:rPr lang="en-US" sz="2800" dirty="0" err="1" smtClean="0"/>
              <a:t>Sanmikein</a:t>
            </a:r>
            <a:r>
              <a:rPr lang="en-US" sz="2800" dirty="0" smtClean="0"/>
              <a:t> </a:t>
            </a:r>
            <a:r>
              <a:rPr lang="en-US" sz="2800" dirty="0" err="1" smtClean="0"/>
              <a:t>personalletter</a:t>
            </a:r>
            <a:endParaRPr lang="en-US" sz="2800" dirty="0" smtClean="0"/>
          </a:p>
          <a:p>
            <a:r>
              <a:rPr lang="en-US" sz="2800" dirty="0" smtClean="0"/>
              <a:t>If the sender is known you can write Dear Mr. </a:t>
            </a:r>
            <a:r>
              <a:rPr lang="en-US" sz="2800" dirty="0" err="1" smtClean="0"/>
              <a:t>Pokharel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Body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25689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smtClean="0"/>
              <a:t> important part of letter.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contain actual message conveyed to the receiver.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language should be clear ,pleasant , simple  courteous but in personal slangs, colloquialism are used.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 language is formal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language is polite and civilized</a:t>
            </a:r>
          </a:p>
          <a:p>
            <a:pPr>
              <a:buFont typeface="Wingdings" pitchFamily="2" charset="2"/>
              <a:buChar char="Ø"/>
            </a:pP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word or phrases used at the last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used for the formality to end the letter.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 aims for happy ending</a:t>
            </a:r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  <p:sp>
        <p:nvSpPr>
          <p:cNvPr id="4" name="TextBox 2"/>
          <p:cNvSpPr txBox="1"/>
          <p:nvPr/>
        </p:nvSpPr>
        <p:spPr>
          <a:xfrm>
            <a:off x="457200" y="3257355"/>
            <a:ext cx="8229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en-US" sz="3200" dirty="0" smtClean="0"/>
              <a:t>Thanking you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With love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I look forward to hearing from you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 Hoping so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subscription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3716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  called complementary close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written two spaces / lines below the body of the letter in the right margin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varies from letter to letter</a:t>
            </a:r>
          </a:p>
          <a:p>
            <a:pPr>
              <a:buFont typeface="Wingdings" pitchFamily="2" charset="2"/>
              <a:buChar char="v"/>
            </a:pPr>
            <a:endParaRPr lang="en-US" sz="2800" dirty="0"/>
          </a:p>
        </p:txBody>
      </p:sp>
      <p:sp>
        <p:nvSpPr>
          <p:cNvPr id="5" name="TextBox 2"/>
          <p:cNvSpPr txBox="1"/>
          <p:nvPr/>
        </p:nvSpPr>
        <p:spPr>
          <a:xfrm>
            <a:off x="0" y="3200400"/>
            <a:ext cx="2819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Your sincerely</a:t>
            </a:r>
          </a:p>
          <a:p>
            <a:r>
              <a:rPr lang="en-US" sz="3200" dirty="0" smtClean="0"/>
              <a:t>Sincerely yours</a:t>
            </a:r>
          </a:p>
          <a:p>
            <a:r>
              <a:rPr lang="en-US" sz="3200" dirty="0" smtClean="0"/>
              <a:t>Truly yours</a:t>
            </a:r>
          </a:p>
          <a:p>
            <a:r>
              <a:rPr lang="en-US" sz="3200" dirty="0" smtClean="0"/>
              <a:t>Yours faithfully</a:t>
            </a:r>
          </a:p>
          <a:p>
            <a:r>
              <a:rPr lang="en-US" sz="3200" dirty="0" smtClean="0"/>
              <a:t>Faithfully yours</a:t>
            </a:r>
          </a:p>
          <a:p>
            <a:r>
              <a:rPr lang="en-US" sz="3200" dirty="0" smtClean="0"/>
              <a:t>Yours cordially </a:t>
            </a:r>
            <a:endParaRPr lang="en-US" sz="3200" dirty="0"/>
          </a:p>
        </p:txBody>
      </p:sp>
      <p:sp>
        <p:nvSpPr>
          <p:cNvPr id="6" name="TextBox 2"/>
          <p:cNvSpPr txBox="1"/>
          <p:nvPr/>
        </p:nvSpPr>
        <p:spPr>
          <a:xfrm>
            <a:off x="4876800" y="3957697"/>
            <a:ext cx="281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u="sng" dirty="0" smtClean="0"/>
              <a:t>Personal letter</a:t>
            </a:r>
          </a:p>
          <a:p>
            <a:r>
              <a:rPr lang="en-US" sz="3200" dirty="0" smtClean="0"/>
              <a:t>With love</a:t>
            </a:r>
          </a:p>
          <a:p>
            <a:r>
              <a:rPr lang="en-US" sz="3200" dirty="0" smtClean="0"/>
              <a:t>Best regards</a:t>
            </a:r>
          </a:p>
          <a:p>
            <a:r>
              <a:rPr lang="en-US" sz="3200" dirty="0" smtClean="0"/>
              <a:t>Yours ever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signature of the applicant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600200"/>
            <a:ext cx="716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6000" dirty="0" smtClean="0"/>
          </a:p>
          <a:p>
            <a:pPr algn="ctr"/>
            <a:r>
              <a:rPr lang="en-US" sz="6000" dirty="0" smtClean="0"/>
              <a:t>Sincerely yours</a:t>
            </a:r>
          </a:p>
          <a:p>
            <a:pPr algn="ctr"/>
            <a:r>
              <a:rPr lang="en-US" sz="6000" dirty="0" smtClean="0"/>
              <a:t>(signature)</a:t>
            </a:r>
          </a:p>
          <a:p>
            <a:pPr algn="ctr"/>
            <a:r>
              <a:rPr lang="en-US" sz="6000" dirty="0" err="1" smtClean="0"/>
              <a:t>Shyam</a:t>
            </a:r>
            <a:r>
              <a:rPr lang="en-US" sz="6000" dirty="0" smtClean="0"/>
              <a:t> </a:t>
            </a:r>
            <a:r>
              <a:rPr lang="en-US" sz="6000" dirty="0" err="1" smtClean="0"/>
              <a:t>Tamang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enclosure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600200"/>
            <a:ext cx="853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Additional materials included with the letter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the attached documents with the letter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Like: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 CV, copies of the academic qualifications, experience letter, citizenship card, driving license, 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143000"/>
            <a:ext cx="838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Also called </a:t>
            </a:r>
          </a:p>
          <a:p>
            <a:pPr algn="ctr"/>
            <a:r>
              <a:rPr lang="en-US" sz="6600" b="1" dirty="0" smtClean="0"/>
              <a:t>cover letter </a:t>
            </a:r>
          </a:p>
          <a:p>
            <a:pPr algn="ctr"/>
            <a:r>
              <a:rPr lang="en-US" sz="6600" dirty="0" smtClean="0"/>
              <a:t>or </a:t>
            </a:r>
          </a:p>
          <a:p>
            <a:pPr algn="ctr"/>
            <a:r>
              <a:rPr lang="en-US" sz="6600" b="1" dirty="0" smtClean="0"/>
              <a:t>covering letter</a:t>
            </a:r>
            <a:endParaRPr lang="ne-NP" sz="6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5486400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It is generally send with resume.</a:t>
            </a:r>
            <a:endParaRPr lang="ne-NP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295400"/>
            <a:ext cx="8001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/>
              <a:t>Now, its time </a:t>
            </a:r>
          </a:p>
          <a:p>
            <a:pPr algn="ctr"/>
            <a:r>
              <a:rPr lang="en-US" sz="8000" dirty="0" smtClean="0"/>
              <a:t>to write </a:t>
            </a:r>
          </a:p>
          <a:p>
            <a:pPr algn="ctr"/>
            <a:r>
              <a:rPr lang="en-US" sz="8000" dirty="0" smtClean="0"/>
              <a:t>an </a:t>
            </a:r>
          </a:p>
          <a:p>
            <a:pPr algn="ctr"/>
            <a:r>
              <a:rPr lang="en-US" sz="8000" dirty="0" smtClean="0"/>
              <a:t>Application for Job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Qualities of good letter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52600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 smtClean="0"/>
              <a:t> Polite, readable, clear, correct and to the point language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 smtClean="0"/>
              <a:t>  Normal length( not more than a page)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 smtClean="0"/>
              <a:t> sense of having self-confidence.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 smtClean="0"/>
              <a:t> Never use abbreviations( short forms)</a:t>
            </a:r>
          </a:p>
          <a:p>
            <a:pPr>
              <a:lnSpc>
                <a:spcPct val="150000"/>
              </a:lnSpc>
            </a:pP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begin?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19200"/>
            <a:ext cx="9144000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dirty="0" smtClean="0"/>
              <a:t> I am writing to apply for the position of section officer advertised………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dirty="0" smtClean="0"/>
              <a:t> I wish to apply for the post of ……….in your office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dirty="0" smtClean="0"/>
              <a:t> With reference to your advertisement published in The Kathmandu Post, dated 14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March, 2014 for the post of…..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dirty="0" smtClean="0"/>
              <a:t> I wish to offer myself  as a candidate for the post of …… advertised in The Rising Nepal……..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838200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					Balkhu-14 ,Kathmandu</a:t>
            </a:r>
          </a:p>
          <a:p>
            <a:r>
              <a:rPr lang="en-US" sz="3200" dirty="0" smtClean="0"/>
              <a:t>					March 13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2014</a:t>
            </a:r>
          </a:p>
          <a:p>
            <a:endParaRPr lang="en-US" sz="3200" dirty="0" smtClean="0"/>
          </a:p>
          <a:p>
            <a:r>
              <a:rPr lang="en-US" sz="3200" dirty="0" smtClean="0"/>
              <a:t>The  Campus Chief</a:t>
            </a:r>
          </a:p>
          <a:p>
            <a:r>
              <a:rPr lang="en-US" sz="3200" dirty="0" smtClean="0"/>
              <a:t>Asian College of Advanced Studies</a:t>
            </a:r>
          </a:p>
          <a:p>
            <a:r>
              <a:rPr lang="en-US" sz="3200" dirty="0" err="1" smtClean="0"/>
              <a:t>Satdobato</a:t>
            </a:r>
            <a:r>
              <a:rPr lang="en-US" sz="3200" dirty="0" smtClean="0"/>
              <a:t>, </a:t>
            </a:r>
            <a:r>
              <a:rPr lang="en-US" sz="3200" dirty="0" err="1" smtClean="0"/>
              <a:t>Lalitpur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r>
              <a:rPr lang="en-US" sz="3200" dirty="0" smtClean="0"/>
              <a:t>Dear sir,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143001"/>
            <a:ext cx="8305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					kalanki-14 ,Kathmandu</a:t>
            </a:r>
          </a:p>
          <a:p>
            <a:r>
              <a:rPr lang="en-US" sz="2800" dirty="0" smtClean="0"/>
              <a:t>					March 13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2014</a:t>
            </a:r>
          </a:p>
          <a:p>
            <a:endParaRPr lang="en-US" sz="2800" dirty="0" smtClean="0"/>
          </a:p>
          <a:p>
            <a:r>
              <a:rPr lang="en-US" sz="2800" dirty="0" smtClean="0"/>
              <a:t>The  Managing Director</a:t>
            </a:r>
          </a:p>
          <a:p>
            <a:r>
              <a:rPr lang="en-US" sz="2800" dirty="0" smtClean="0"/>
              <a:t>Ashok engineering Centre</a:t>
            </a:r>
          </a:p>
          <a:p>
            <a:r>
              <a:rPr lang="en-US" sz="2800" dirty="0" err="1" smtClean="0"/>
              <a:t>Gwarko</a:t>
            </a:r>
            <a:r>
              <a:rPr lang="en-US" sz="2800" dirty="0" smtClean="0"/>
              <a:t>, </a:t>
            </a:r>
            <a:r>
              <a:rPr lang="en-US" sz="2800" dirty="0" err="1" smtClean="0"/>
              <a:t>Lalitpur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Dear sir/ Madam,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62000"/>
            <a:ext cx="9144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In response to your advertisement published in The Kathmandu Post of 14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May 2014, I wish to apply for the post of  Section Officer.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	I am a young man of 26 and have done my graduate from </a:t>
            </a:r>
            <a:r>
              <a:rPr lang="en-US" sz="2800" dirty="0" err="1" smtClean="0"/>
              <a:t>Tribhuwan</a:t>
            </a:r>
            <a:r>
              <a:rPr lang="en-US" sz="2800" dirty="0" smtClean="0"/>
              <a:t> university, </a:t>
            </a:r>
            <a:r>
              <a:rPr lang="en-US" sz="2800" dirty="0" err="1" smtClean="0"/>
              <a:t>Kirtipur</a:t>
            </a:r>
            <a:r>
              <a:rPr lang="en-US" sz="2800" dirty="0" smtClean="0"/>
              <a:t>. I have been working as a section officer on a contract basis for </a:t>
            </a:r>
            <a:r>
              <a:rPr lang="en-US" sz="2800" dirty="0" err="1" smtClean="0"/>
              <a:t>Bagmati</a:t>
            </a:r>
            <a:r>
              <a:rPr lang="en-US" sz="2800" dirty="0" smtClean="0"/>
              <a:t> Engineering Works, </a:t>
            </a:r>
            <a:r>
              <a:rPr lang="en-US" sz="2800" dirty="0" err="1" smtClean="0"/>
              <a:t>Lalitpur</a:t>
            </a:r>
            <a:r>
              <a:rPr lang="en-US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I would like to promise that I would entirely complete my duties and responsibilities to be endorsed to if the……(cont’d)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85800"/>
            <a:ext cx="9144000" cy="584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The opportunity to serve your centre would be provided.</a:t>
            </a:r>
          </a:p>
          <a:p>
            <a:pPr>
              <a:lnSpc>
                <a:spcPct val="150000"/>
              </a:lnSpc>
            </a:pP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	The photocopies of my academic qualifications and CV are attached herewith.</a:t>
            </a:r>
          </a:p>
          <a:p>
            <a:pPr>
              <a:lnSpc>
                <a:spcPct val="150000"/>
              </a:lnSpc>
            </a:pPr>
            <a:endParaRPr lang="en-US" sz="2800" dirty="0" smtClean="0"/>
          </a:p>
          <a:p>
            <a:pPr>
              <a:lnSpc>
                <a:spcPct val="150000"/>
              </a:lnSpc>
            </a:pP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							Faithfully yours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							…………………..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						Ram Kumar </a:t>
            </a:r>
            <a:r>
              <a:rPr lang="en-US" sz="2800" dirty="0" err="1" smtClean="0"/>
              <a:t>Shrestha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5720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					kalanki-14 ,Kathmandu</a:t>
            </a:r>
          </a:p>
          <a:p>
            <a:r>
              <a:rPr lang="en-US" sz="2800" dirty="0" smtClean="0"/>
              <a:t>					March 13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2014</a:t>
            </a:r>
          </a:p>
          <a:p>
            <a:endParaRPr lang="en-US" sz="2800" dirty="0" smtClean="0"/>
          </a:p>
          <a:p>
            <a:r>
              <a:rPr lang="en-US" sz="2800" dirty="0" smtClean="0"/>
              <a:t>The  Managing Director</a:t>
            </a:r>
          </a:p>
          <a:p>
            <a:r>
              <a:rPr lang="en-US" sz="2800" dirty="0" smtClean="0"/>
              <a:t>B &amp; B Hospital</a:t>
            </a:r>
          </a:p>
          <a:p>
            <a:r>
              <a:rPr lang="en-US" sz="2800" dirty="0" err="1" smtClean="0"/>
              <a:t>Gwarko</a:t>
            </a:r>
            <a:r>
              <a:rPr lang="en-US" sz="2800" dirty="0" smtClean="0"/>
              <a:t>, </a:t>
            </a:r>
            <a:r>
              <a:rPr lang="en-US" sz="2800" dirty="0" err="1" smtClean="0"/>
              <a:t>Lalitpur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Dear sir/ Madam</a:t>
            </a:r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2359"/>
            <a:ext cx="9144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 am writing  to apply for the position of Lecturer advertised in the Kathmandu Post on 23 May .Please find the enclosed  a  copy  of CV</a:t>
            </a:r>
          </a:p>
          <a:p>
            <a:r>
              <a:rPr lang="en-US" sz="2800" dirty="0" smtClean="0"/>
              <a:t>	I have a degree in English from Kathmandu University. Since  my masters degree I have been working in </a:t>
            </a:r>
            <a:r>
              <a:rPr lang="en-US" sz="2800" dirty="0" err="1" smtClean="0"/>
              <a:t>Lumbini</a:t>
            </a:r>
            <a:r>
              <a:rPr lang="en-US" sz="2800" dirty="0" smtClean="0"/>
              <a:t> International College as a English faculty. I am particularly interested in teaching English.  I wish to develop my career in that direction. I would welcome the chance to work  as a part of a small dynamic team where I could make significant contribution by developing my skills yet further. I would be happy to show you a portfolio of my work.</a:t>
            </a:r>
          </a:p>
          <a:p>
            <a:pPr algn="ctr"/>
            <a:r>
              <a:rPr lang="en-US" sz="2800" dirty="0" smtClean="0"/>
              <a:t>I look forward to hearing from you.</a:t>
            </a:r>
          </a:p>
          <a:p>
            <a:pPr algn="ctr"/>
            <a:r>
              <a:rPr lang="en-US" sz="2800" dirty="0" smtClean="0"/>
              <a:t>						Sincerely Yours</a:t>
            </a:r>
          </a:p>
          <a:p>
            <a:pPr algn="ctr"/>
            <a:r>
              <a:rPr lang="en-US" sz="2800" dirty="0" smtClean="0"/>
              <a:t>						-----------------------------</a:t>
            </a:r>
          </a:p>
          <a:p>
            <a:pPr algn="ctr"/>
            <a:r>
              <a:rPr lang="en-US" sz="2800" dirty="0" smtClean="0"/>
              <a:t>							</a:t>
            </a:r>
            <a:r>
              <a:rPr lang="en-US" sz="2800" dirty="0" err="1" smtClean="0"/>
              <a:t>Suman</a:t>
            </a:r>
            <a:r>
              <a:rPr lang="en-US" sz="2800" dirty="0" smtClean="0"/>
              <a:t> </a:t>
            </a:r>
            <a:r>
              <a:rPr lang="en-US" sz="2800" dirty="0" err="1" smtClean="0"/>
              <a:t>Misra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91440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In response to your advertisement published in The </a:t>
            </a:r>
            <a:r>
              <a:rPr lang="en-US" sz="2800" dirty="0" err="1" smtClean="0"/>
              <a:t>Gorkhapatra</a:t>
            </a:r>
            <a:r>
              <a:rPr lang="en-US" sz="2800" dirty="0" smtClean="0"/>
              <a:t> Daily of 23 March 2014, I wish to apply for the post of Health Coordinator</a:t>
            </a:r>
          </a:p>
          <a:p>
            <a:r>
              <a:rPr lang="en-US" sz="2800" dirty="0" smtClean="0"/>
              <a:t>	I am a young, energetic, diligence  girl of 23 and have done my Bachelor in Public Health from Asian College of Advanced Studies. Since than I have been working as a junior health assistant in B &amp; B hospital at </a:t>
            </a:r>
            <a:r>
              <a:rPr lang="en-US" sz="2800" dirty="0" err="1" smtClean="0"/>
              <a:t>Gwarko</a:t>
            </a:r>
            <a:r>
              <a:rPr lang="en-US" sz="2800" dirty="0" smtClean="0"/>
              <a:t> </a:t>
            </a:r>
            <a:r>
              <a:rPr lang="en-US" sz="2800" dirty="0" err="1" smtClean="0"/>
              <a:t>lalitpur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	I would like to promise that I would entirely complete my duties and responsibilities to be endorsed to if the opportunity to serve your centre would be provided. Please find the enclosed  a  copy  of CV</a:t>
            </a:r>
          </a:p>
          <a:p>
            <a:pPr algn="ctr"/>
            <a:r>
              <a:rPr lang="en-US" sz="2800" dirty="0" smtClean="0"/>
              <a:t>I look forward to hearing from you.</a:t>
            </a:r>
          </a:p>
          <a:p>
            <a:pPr algn="ctr"/>
            <a:r>
              <a:rPr lang="en-US" sz="2800" dirty="0" smtClean="0"/>
              <a:t>						Sincerely Yours</a:t>
            </a:r>
          </a:p>
          <a:p>
            <a:pPr algn="ctr"/>
            <a:r>
              <a:rPr lang="en-US" sz="2800" dirty="0" smtClean="0"/>
              <a:t>							--------------------</a:t>
            </a:r>
          </a:p>
          <a:p>
            <a:pPr algn="ctr"/>
            <a:r>
              <a:rPr lang="en-US" sz="2800" dirty="0" smtClean="0"/>
              <a:t>							</a:t>
            </a:r>
            <a:r>
              <a:rPr lang="en-US" sz="2800" dirty="0" err="1" smtClean="0"/>
              <a:t>Binita</a:t>
            </a:r>
            <a:r>
              <a:rPr lang="en-US" sz="2800" dirty="0" smtClean="0"/>
              <a:t> </a:t>
            </a:r>
            <a:r>
              <a:rPr lang="en-US" sz="2800" dirty="0" err="1" smtClean="0"/>
              <a:t>Karki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types of applications</a:t>
            </a:r>
            <a:endParaRPr lang="ne-NP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676400"/>
            <a:ext cx="8534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Unsolicited (cold): which is mailed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mailed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to the organization for which you intended to work for even though there is no advertisement.  </a:t>
            </a:r>
          </a:p>
          <a:p>
            <a:pPr>
              <a:buFont typeface="Arial" pitchFamily="34" charset="0"/>
              <a:buChar char="•"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an application in response to advertisement.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 Cindy Samuels</a:t>
            </a:r>
          </a:p>
          <a:p>
            <a:r>
              <a:rPr lang="en-US" dirty="0" smtClean="0"/>
              <a:t>Paper </a:t>
            </a:r>
            <a:r>
              <a:rPr lang="en-US" dirty="0" err="1" smtClean="0"/>
              <a:t>Paper</a:t>
            </a:r>
            <a:r>
              <a:rPr lang="en-US" dirty="0" smtClean="0"/>
              <a:t> Inc</a:t>
            </a:r>
          </a:p>
          <a:p>
            <a:r>
              <a:rPr lang="en-US" dirty="0" smtClean="0"/>
              <a:t>Suite 34, 2 Orchard Road</a:t>
            </a:r>
          </a:p>
          <a:p>
            <a:r>
              <a:rPr lang="en-US" dirty="0" smtClean="0"/>
              <a:t>Singapore</a:t>
            </a:r>
          </a:p>
          <a:p>
            <a:r>
              <a:rPr lang="en-US" dirty="0" smtClean="0"/>
              <a:t>Dear Ms Samuels</a:t>
            </a:r>
          </a:p>
          <a:p>
            <a:r>
              <a:rPr lang="en-US" dirty="0" smtClean="0"/>
              <a:t>I am writing to apply for the post of PUBLIC RELATIONS ASSISTANT advertised in the Straits Times, 17 May.</a:t>
            </a:r>
          </a:p>
          <a:p>
            <a:r>
              <a:rPr lang="en-US" dirty="0" smtClean="0"/>
              <a:t>I successfully completed my degree in Business Studies at Madras University two years ago, majoring in Public Relations. Since then I have been working for Palm Products, a multinational trading company </a:t>
            </a:r>
            <a:r>
              <a:rPr lang="en-US" dirty="0" err="1" smtClean="0"/>
              <a:t>specialising</a:t>
            </a:r>
            <a:r>
              <a:rPr lang="en-US" dirty="0" smtClean="0"/>
              <a:t> in tropical vegetable oils. My main duties are raising the profile of palm oil for </a:t>
            </a:r>
            <a:r>
              <a:rPr lang="en-US" dirty="0" err="1" smtClean="0"/>
              <a:t>biofuel</a:t>
            </a:r>
            <a:r>
              <a:rPr lang="en-US" dirty="0" smtClean="0"/>
              <a:t> and countering adverse publicity about this commodity. In this capacity I have been working closely with the Palm Oil Board, the industry association. I believe that the experience I have gained in dealing with a range</a:t>
            </a:r>
          </a:p>
          <a:p>
            <a:r>
              <a:rPr lang="en-US" dirty="0" smtClean="0"/>
              <a:t>of contacts will transfer well to the paper industry. I have travelled widely around the region and have lived in both India and Singapore. I was active on the University debating team, and in my final year was editor of the student newspaper. On arrival in Singapore I joined the </a:t>
            </a:r>
            <a:r>
              <a:rPr lang="en-US" dirty="0" err="1" smtClean="0"/>
              <a:t>Tanglin</a:t>
            </a:r>
            <a:r>
              <a:rPr lang="en-US" dirty="0" smtClean="0"/>
              <a:t> Debating Club and have spoken in debates on a regular basis. I am also a member of the local badminton club where I have recently been invited to join the committee. I believe this demonstrates my excellent communication skills.</a:t>
            </a:r>
          </a:p>
          <a:p>
            <a:r>
              <a:rPr lang="en-US" dirty="0" smtClean="0"/>
              <a:t>I look forward to hearing from you and am available for interview at your convenience.</a:t>
            </a:r>
          </a:p>
          <a:p>
            <a:r>
              <a:rPr lang="en-US" dirty="0" smtClean="0"/>
              <a:t>My résumé is attached to my email.</a:t>
            </a:r>
          </a:p>
          <a:p>
            <a:r>
              <a:rPr lang="en-US" dirty="0" smtClean="0"/>
              <a:t>Yours sincerely</a:t>
            </a:r>
          </a:p>
          <a:p>
            <a:r>
              <a:rPr lang="en-US" dirty="0" smtClean="0"/>
              <a:t>Stanley </a:t>
            </a:r>
            <a:r>
              <a:rPr lang="en-US" dirty="0" err="1" smtClean="0"/>
              <a:t>Lichenstein</a:t>
            </a:r>
            <a:endParaRPr lang="en-US" dirty="0" smtClean="0"/>
          </a:p>
          <a:p>
            <a:r>
              <a:rPr lang="en-US" dirty="0" smtClean="0"/>
              <a:t>Stanley </a:t>
            </a:r>
            <a:r>
              <a:rPr lang="en-US" dirty="0" err="1" smtClean="0"/>
              <a:t>Lichenstein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Dear </a:t>
            </a:r>
            <a:r>
              <a:rPr lang="en-US" sz="2400" dirty="0" err="1" smtClean="0"/>
              <a:t>Mr</a:t>
            </a:r>
            <a:r>
              <a:rPr lang="en-US" sz="2400" dirty="0" smtClean="0"/>
              <a:t> Jarvis</a:t>
            </a:r>
          </a:p>
          <a:p>
            <a:r>
              <a:rPr lang="en-US" sz="2400" dirty="0" smtClean="0"/>
              <a:t>I would like to apply for the post of </a:t>
            </a:r>
            <a:r>
              <a:rPr lang="en-US" sz="2400" b="1" dirty="0" smtClean="0"/>
              <a:t>Flight Attendant currently advertised on</a:t>
            </a:r>
          </a:p>
          <a:p>
            <a:r>
              <a:rPr lang="en-US" sz="2400" dirty="0" smtClean="0"/>
              <a:t>JobsRUs.com.</a:t>
            </a:r>
          </a:p>
          <a:p>
            <a:r>
              <a:rPr lang="en-US" sz="2400" dirty="0" smtClean="0"/>
              <a:t>I graduated from high school last month having achieved an overall Grade B, with a Grade A in both English and Spanish. I was born in Spain and spent my first five years at school there, and am consequently fluent in the language. As my father worked in global marketing, I have also spent short periods living in Costa Rica and </a:t>
            </a:r>
            <a:r>
              <a:rPr lang="en-US" sz="2400" dirty="0" err="1" smtClean="0"/>
              <a:t>Colombia.I</a:t>
            </a:r>
            <a:r>
              <a:rPr lang="en-US" sz="2400" dirty="0" smtClean="0"/>
              <a:t> meet the physical and medical requirements stated in your advertisement. I was in the school lacrosse team and I am also an enthusiastic swimmer, winning a silver medal at my final school regatta. I believe I have good people skills and would welcome the opportunity to meet you and demonstrate this.</a:t>
            </a:r>
          </a:p>
          <a:p>
            <a:r>
              <a:rPr lang="en-US" sz="2400" dirty="0" smtClean="0"/>
              <a:t>I am attaching my resume to this letter, and would be available for interview at any time.</a:t>
            </a:r>
          </a:p>
          <a:p>
            <a:r>
              <a:rPr lang="en-US" sz="2400" dirty="0" smtClean="0"/>
              <a:t>Yours sincerely</a:t>
            </a:r>
          </a:p>
          <a:p>
            <a:r>
              <a:rPr lang="en-US" sz="2400" i="1" dirty="0" smtClean="0"/>
              <a:t>Rachel Lee</a:t>
            </a:r>
          </a:p>
          <a:p>
            <a:r>
              <a:rPr lang="en-US" sz="2400" dirty="0" smtClean="0"/>
              <a:t>Rachel Lee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90600"/>
            <a:ext cx="80772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dirty="0" smtClean="0"/>
              <a:t>Thank You </a:t>
            </a:r>
            <a:endParaRPr lang="ne-NP" sz="1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0"/>
            <a:ext cx="8839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/>
              <a:t>There is a vacancy advertised in The Kantipur Daily on 22</a:t>
            </a:r>
            <a:r>
              <a:rPr lang="en-US" sz="4400" baseline="30000" dirty="0" smtClean="0"/>
              <a:t>nd</a:t>
            </a:r>
            <a:r>
              <a:rPr lang="en-US" sz="4400" dirty="0" smtClean="0"/>
              <a:t> January 2016 by Kist Medical College Lalitpur for Public Health Officer. Your academic qualification and experience perfectly apt with the criteria. Now write an application letter.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letters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8382000" cy="255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 Formal letters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Informal letters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 The business letters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Letters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295400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standard letters.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used for formal situations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language style is formal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colloquialism and slangs are not used.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officials  application letter to the editor, and business letters are formal letters. They maintain formality of the language.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formal  relations between sender and receiver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short and clear.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send from one institutions to another, office to office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one organization to another organization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from one office person to another  person in the office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Informal Letters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37160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smtClean="0"/>
              <a:t>Personal letters.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from one person to another person like relatives, friends, whom you  know etc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formality of the language is not required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language is simple, clear, conversational and familiar.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apology, invitation, condolence, thanksgiving, etc. 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introduction of the self in included.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Letters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4300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formal letters.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aiming to establish business relationship between two firms or companies.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standard letters.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 ordering, request, booking, transfer of money etc.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used to keep legal records of the  transactions between the firms or institutions involved.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strengthen business ties or relationship.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not only deals like ordering goods, requesting credit but also for seeking employment and conducting social business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concise, to the point, short, clear, polite in tone, 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Parts of letter</a:t>
            </a:r>
            <a:br>
              <a:rPr lang="en-US" dirty="0" smtClean="0"/>
            </a:br>
            <a:r>
              <a:rPr lang="en-US" dirty="0" smtClean="0"/>
              <a:t>(application letter)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7640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dirty="0" smtClean="0"/>
              <a:t> The heading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 smtClean="0"/>
              <a:t> The superscription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 smtClean="0"/>
              <a:t> The salutation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 smtClean="0"/>
              <a:t> The body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Cont;d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371600"/>
            <a:ext cx="8763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</a:pPr>
            <a:r>
              <a:rPr lang="en-US" sz="4400" dirty="0" smtClean="0"/>
              <a:t>5.The ending</a:t>
            </a:r>
          </a:p>
          <a:p>
            <a:pPr marL="342900" indent="-342900">
              <a:lnSpc>
                <a:spcPct val="200000"/>
              </a:lnSpc>
            </a:pPr>
            <a:r>
              <a:rPr lang="en-US" sz="4400" dirty="0" smtClean="0"/>
              <a:t>6. The subscription</a:t>
            </a:r>
          </a:p>
          <a:p>
            <a:pPr marL="342900" indent="-342900">
              <a:lnSpc>
                <a:spcPct val="200000"/>
              </a:lnSpc>
            </a:pPr>
            <a:r>
              <a:rPr lang="en-US" sz="4400" dirty="0" smtClean="0"/>
              <a:t>7. The signature of the applicant</a:t>
            </a:r>
          </a:p>
          <a:p>
            <a:pPr marL="342900" indent="-342900">
              <a:lnSpc>
                <a:spcPct val="200000"/>
              </a:lnSpc>
            </a:pPr>
            <a:r>
              <a:rPr lang="en-US" sz="4400" dirty="0" smtClean="0"/>
              <a:t>8. The enclosure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1330</Words>
  <Application>Microsoft Office PowerPoint</Application>
  <PresentationFormat>On-screen Show (4:3)</PresentationFormat>
  <Paragraphs>210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Job Application Letter</vt:lpstr>
      <vt:lpstr>Slide 2</vt:lpstr>
      <vt:lpstr>Two types of applications</vt:lpstr>
      <vt:lpstr>Types of letters</vt:lpstr>
      <vt:lpstr>Formal Letters</vt:lpstr>
      <vt:lpstr>Informal Letters</vt:lpstr>
      <vt:lpstr>Business Letters</vt:lpstr>
      <vt:lpstr>Parts of letter (application letter)</vt:lpstr>
      <vt:lpstr>Cont;d</vt:lpstr>
      <vt:lpstr>The heading</vt:lpstr>
      <vt:lpstr>The superscription</vt:lpstr>
      <vt:lpstr>Slide 12</vt:lpstr>
      <vt:lpstr>Slide 13</vt:lpstr>
      <vt:lpstr>The Salutation</vt:lpstr>
      <vt:lpstr>The Body</vt:lpstr>
      <vt:lpstr>The Ending</vt:lpstr>
      <vt:lpstr>The subscription</vt:lpstr>
      <vt:lpstr>The signature of the applicant</vt:lpstr>
      <vt:lpstr>The enclosure</vt:lpstr>
      <vt:lpstr>Slide 20</vt:lpstr>
      <vt:lpstr>Qualities of good letter</vt:lpstr>
      <vt:lpstr>How to begin?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tribhuvan</dc:creator>
  <cp:lastModifiedBy>janabikas</cp:lastModifiedBy>
  <cp:revision>30</cp:revision>
  <dcterms:created xsi:type="dcterms:W3CDTF">2006-08-16T00:00:00Z</dcterms:created>
  <dcterms:modified xsi:type="dcterms:W3CDTF">2016-04-19T04:57:58Z</dcterms:modified>
</cp:coreProperties>
</file>