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8" r:id="rId6"/>
    <p:sldId id="267" r:id="rId7"/>
    <p:sldId id="266" r:id="rId8"/>
    <p:sldId id="265" r:id="rId9"/>
    <p:sldId id="260" r:id="rId10"/>
    <p:sldId id="258" r:id="rId11"/>
    <p:sldId id="264" r:id="rId12"/>
    <p:sldId id="263" r:id="rId13"/>
    <p:sldId id="259" r:id="rId14"/>
    <p:sldId id="270" r:id="rId15"/>
    <p:sldId id="271" r:id="rId16"/>
    <p:sldId id="275" r:id="rId17"/>
    <p:sldId id="274" r:id="rId18"/>
    <p:sldId id="273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6092B-0BE6-4741-A86A-B4F3016A9D26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B00B1-D6F2-4335-B7A6-E8692397D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b="1" dirty="0" smtClean="0"/>
              <a:t>Proposal Writing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4869160"/>
            <a:ext cx="6400800" cy="1752600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Presented by </a:t>
            </a:r>
          </a:p>
          <a:p>
            <a:r>
              <a:rPr lang="en-US" sz="4400" b="1" dirty="0" err="1" smtClean="0"/>
              <a:t>Awijit</a:t>
            </a:r>
            <a:r>
              <a:rPr lang="en-US" sz="4400" b="1" dirty="0" smtClean="0"/>
              <a:t> and </a:t>
            </a:r>
            <a:r>
              <a:rPr lang="en-US" sz="4400" b="1" dirty="0" err="1" smtClean="0"/>
              <a:t>Sandip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1926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Budget and Justification</a:t>
            </a:r>
          </a:p>
          <a:p>
            <a:pPr marL="0" indent="0">
              <a:buNone/>
            </a:pPr>
            <a:r>
              <a:rPr lang="en-US" dirty="0" smtClean="0"/>
              <a:t>In this section state the amount of funding you will need to start or expand your business. Be realistic that means include best or worst case scenarios.</a:t>
            </a:r>
          </a:p>
          <a:p>
            <a:pPr marL="0" indent="0">
              <a:buNone/>
            </a:pPr>
            <a:r>
              <a:rPr lang="en-US" dirty="0" smtClean="0"/>
              <a:t>Also mention the source of the budget you get for your project.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b="1" dirty="0" smtClean="0"/>
              <a:t>Result and conclusion </a:t>
            </a:r>
          </a:p>
          <a:p>
            <a:pPr marL="0" indent="0">
              <a:buNone/>
            </a:pPr>
            <a:r>
              <a:rPr lang="en-US" dirty="0" smtClean="0"/>
              <a:t>Check whether your objectives are fulfilled or not.</a:t>
            </a:r>
          </a:p>
          <a:p>
            <a:pPr marL="0" indent="0">
              <a:buNone/>
            </a:pPr>
            <a:r>
              <a:rPr lang="en-US" dirty="0" smtClean="0"/>
              <a:t>Explain shortly about the entire project and conclude the proposal.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Reference</a:t>
            </a:r>
          </a:p>
          <a:p>
            <a:pPr marL="0" indent="0">
              <a:buNone/>
            </a:pPr>
            <a:r>
              <a:rPr lang="en-US" dirty="0" smtClean="0"/>
              <a:t>Include the source from where you managed to collect the necessary information.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336704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Research Proposals</a:t>
            </a:r>
          </a:p>
          <a:p>
            <a:pPr marL="0" indent="0">
              <a:buNone/>
            </a:pPr>
            <a:r>
              <a:rPr lang="en-US" dirty="0" smtClean="0"/>
              <a:t>Research Proposal is generally written for proposing to do a research study. We need to tell the reader ,  what is it that we want to research ?, </a:t>
            </a:r>
          </a:p>
          <a:p>
            <a:pPr marL="0" indent="0">
              <a:buNone/>
            </a:pPr>
            <a:r>
              <a:rPr lang="en-US" dirty="0" smtClean="0"/>
              <a:t>What are the questions that we want to have answered and how these questions will be investigated and answered. 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74136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Elements of research proposal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Title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Abstract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Introduction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Problem statement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Research Objective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Research questions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Methodologies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Result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Discussion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References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Appendices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sample</a:t>
            </a:r>
          </a:p>
          <a:p>
            <a:pPr marL="0" indent="0">
              <a:buNone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Title </a:t>
            </a:r>
          </a:p>
          <a:p>
            <a:r>
              <a:rPr lang="en-US" dirty="0" smtClean="0"/>
              <a:t>Should be short but descriptive enough </a:t>
            </a:r>
          </a:p>
          <a:p>
            <a:r>
              <a:rPr lang="en-US" dirty="0" smtClean="0"/>
              <a:t>Should capture the attention of the reader </a:t>
            </a:r>
          </a:p>
          <a:p>
            <a:pPr marL="0" indent="0">
              <a:buNone/>
            </a:pPr>
            <a:r>
              <a:rPr lang="en-US" b="1" dirty="0" smtClean="0"/>
              <a:t>Abstract</a:t>
            </a:r>
          </a:p>
          <a:p>
            <a:r>
              <a:rPr lang="en-US" dirty="0" smtClean="0"/>
              <a:t>Write it last after you vane completed analyzing or interpreting your data </a:t>
            </a:r>
          </a:p>
          <a:p>
            <a:pPr marL="0" indent="0">
              <a:buNone/>
            </a:pPr>
            <a:r>
              <a:rPr lang="en-US" b="1" dirty="0" smtClean="0"/>
              <a:t>Introduction</a:t>
            </a:r>
          </a:p>
          <a:p>
            <a:r>
              <a:rPr lang="en-US" dirty="0" smtClean="0"/>
              <a:t>Write something informative</a:t>
            </a:r>
          </a:p>
          <a:p>
            <a:r>
              <a:rPr lang="en-US" dirty="0" smtClean="0"/>
              <a:t>Give important background about your research project and show some knowledge </a:t>
            </a:r>
          </a:p>
          <a:p>
            <a:r>
              <a:rPr lang="en-US" dirty="0" smtClean="0"/>
              <a:t>Describe some interesting facts about the project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 Statement </a:t>
            </a:r>
          </a:p>
          <a:p>
            <a:r>
              <a:rPr lang="en-US" dirty="0" smtClean="0"/>
              <a:t>Explain the problems or issues </a:t>
            </a:r>
          </a:p>
          <a:p>
            <a:r>
              <a:rPr lang="en-US" dirty="0" smtClean="0"/>
              <a:t>The document should address the reader </a:t>
            </a:r>
          </a:p>
          <a:p>
            <a:pPr marL="0" indent="0">
              <a:buNone/>
            </a:pPr>
            <a:r>
              <a:rPr lang="en-US" b="1" dirty="0" smtClean="0"/>
              <a:t>Research Objectives </a:t>
            </a:r>
          </a:p>
          <a:p>
            <a:r>
              <a:rPr lang="en-US" dirty="0" smtClean="0"/>
              <a:t>Should be clear and concise which should provide direction to investigate the variables</a:t>
            </a:r>
          </a:p>
          <a:p>
            <a:r>
              <a:rPr lang="en-US" dirty="0" smtClean="0"/>
              <a:t>Should follow some of these steps: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Should find out the problem issue 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Should find out why it is happening and the solution 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Should find ways to implement the solution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Characteristics of Research objectives 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Relevant 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Feasible 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Logical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Observable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Measurable </a:t>
            </a:r>
          </a:p>
          <a:p>
            <a:pPr marL="0" indent="0">
              <a:buNone/>
            </a:pPr>
            <a:r>
              <a:rPr lang="en-US" b="1" dirty="0" smtClean="0"/>
              <a:t>Research Questions</a:t>
            </a:r>
          </a:p>
          <a:p>
            <a:pPr marL="0" indent="0">
              <a:buNone/>
            </a:pPr>
            <a:r>
              <a:rPr lang="en-US" dirty="0" smtClean="0"/>
              <a:t>The research questions should be clear concise complex and arguable questions around the </a:t>
            </a:r>
            <a:r>
              <a:rPr lang="en-US" dirty="0" err="1" smtClean="0"/>
              <a:t>centre</a:t>
            </a:r>
            <a:r>
              <a:rPr lang="en-US" dirty="0" smtClean="0"/>
              <a:t> of research. The research questions are generally prepared for the collection of data according to your objectives of the project.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86743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48072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Methodologies</a:t>
            </a:r>
            <a:r>
              <a:rPr lang="en-US" dirty="0" smtClean="0"/>
              <a:t> </a:t>
            </a:r>
          </a:p>
          <a:p>
            <a:r>
              <a:rPr lang="en-US" dirty="0" smtClean="0"/>
              <a:t>Methods of data collection </a:t>
            </a:r>
          </a:p>
          <a:p>
            <a:r>
              <a:rPr lang="en-US" dirty="0" smtClean="0"/>
              <a:t>Investigate techniques </a:t>
            </a:r>
          </a:p>
          <a:p>
            <a:r>
              <a:rPr lang="en-US" dirty="0" smtClean="0"/>
              <a:t>Instruments </a:t>
            </a:r>
          </a:p>
          <a:p>
            <a:r>
              <a:rPr lang="en-US" dirty="0" smtClean="0"/>
              <a:t>Data collection procedures</a:t>
            </a:r>
          </a:p>
          <a:p>
            <a:pPr marL="0" indent="0">
              <a:buNone/>
            </a:pPr>
            <a:r>
              <a:rPr lang="en-US" b="1" dirty="0" smtClean="0"/>
              <a:t>Result and findings </a:t>
            </a:r>
          </a:p>
          <a:p>
            <a:r>
              <a:rPr lang="en-US" dirty="0" smtClean="0"/>
              <a:t>Review of research questions </a:t>
            </a:r>
          </a:p>
          <a:p>
            <a:r>
              <a:rPr lang="en-US" dirty="0" smtClean="0"/>
              <a:t>How data was analyzed </a:t>
            </a:r>
          </a:p>
          <a:p>
            <a:r>
              <a:rPr lang="en-US" dirty="0" smtClean="0"/>
              <a:t>Answer each of your research questions </a:t>
            </a:r>
          </a:p>
          <a:p>
            <a:r>
              <a:rPr lang="en-US" dirty="0" smtClean="0"/>
              <a:t>Other findings related to your project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79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7413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Discussion </a:t>
            </a:r>
          </a:p>
          <a:p>
            <a:r>
              <a:rPr lang="en-US" sz="2400" dirty="0" smtClean="0"/>
              <a:t>Explain the meaning of the findings </a:t>
            </a:r>
          </a:p>
          <a:p>
            <a:r>
              <a:rPr lang="en-US" sz="2400" dirty="0" smtClean="0"/>
              <a:t>Explain how the findings relate back to the research questions and study questions </a:t>
            </a:r>
          </a:p>
          <a:p>
            <a:r>
              <a:rPr lang="en-US" sz="2400" dirty="0" smtClean="0"/>
              <a:t>Explain about the strength of the study </a:t>
            </a:r>
          </a:p>
          <a:p>
            <a:pPr marL="0" indent="0">
              <a:buNone/>
            </a:pPr>
            <a:r>
              <a:rPr lang="en-US" b="1" dirty="0" smtClean="0"/>
              <a:t>Budget </a:t>
            </a:r>
          </a:p>
          <a:p>
            <a:pPr marL="0" indent="0">
              <a:buNone/>
            </a:pPr>
            <a:r>
              <a:rPr lang="en-US" sz="2400" dirty="0" smtClean="0"/>
              <a:t>Include the total budget that was separated for your project and also mention the source. </a:t>
            </a:r>
          </a:p>
          <a:p>
            <a:pPr marL="0" indent="0">
              <a:buNone/>
            </a:pPr>
            <a:r>
              <a:rPr lang="en-US" b="1" dirty="0" smtClean="0"/>
              <a:t>Appendices</a:t>
            </a:r>
            <a:r>
              <a:rPr lang="en-US" dirty="0" smtClean="0"/>
              <a:t> </a:t>
            </a:r>
          </a:p>
          <a:p>
            <a:r>
              <a:rPr lang="en-US" sz="2400" dirty="0" smtClean="0"/>
              <a:t>Put tables in this section </a:t>
            </a:r>
          </a:p>
          <a:p>
            <a:r>
              <a:rPr lang="en-US" sz="2400" dirty="0" smtClean="0"/>
              <a:t>Include any other graphics </a:t>
            </a:r>
            <a:r>
              <a:rPr lang="en-US" sz="2400" dirty="0" err="1" smtClean="0"/>
              <a:t>eg</a:t>
            </a:r>
            <a:r>
              <a:rPr lang="en-US" sz="2400" dirty="0" smtClean="0"/>
              <a:t>, figures, diagrams, photographs, charts </a:t>
            </a:r>
            <a:r>
              <a:rPr lang="en-US" sz="2400" dirty="0" err="1" smtClean="0"/>
              <a:t>etc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800" b="1" dirty="0" smtClean="0"/>
              <a:t>References </a:t>
            </a:r>
          </a:p>
          <a:p>
            <a:pPr marL="0" indent="0">
              <a:buNone/>
            </a:pPr>
            <a:r>
              <a:rPr lang="en-US" sz="2400" dirty="0" smtClean="0"/>
              <a:t>Include the source form where you collected the </a:t>
            </a:r>
            <a:r>
              <a:rPr lang="en-US" sz="2400" dirty="0" err="1" smtClean="0"/>
              <a:t>informations</a:t>
            </a:r>
            <a:r>
              <a:rPr lang="en-US" sz="2400" dirty="0" smtClean="0"/>
              <a:t>  except personal communications. 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223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Sample of research Proposal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3094239"/>
              </p:ext>
            </p:extLst>
          </p:nvPr>
        </p:nvGraphicFramePr>
        <p:xfrm>
          <a:off x="914400" y="957263"/>
          <a:ext cx="2611438" cy="490537"/>
        </p:xfrm>
        <a:graphic>
          <a:graphicData uri="http://schemas.openxmlformats.org/presentationml/2006/ole">
            <p:oleObj spid="_x0000_s2053" name="Packager Shell Object" showAsIcon="1" r:id="rId3" imgW="2611080" imgH="491040" progId="Package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8490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632"/>
            <a:ext cx="4536504" cy="569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967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 smtClean="0"/>
              <a:t>Question asked</a:t>
            </a:r>
          </a:p>
          <a:p>
            <a:pPr marL="0" indent="0">
              <a:buNone/>
            </a:pPr>
            <a:r>
              <a:rPr lang="en-US" sz="4000" dirty="0" smtClean="0"/>
              <a:t># Write a short proposal to be submitted to the </a:t>
            </a:r>
            <a:r>
              <a:rPr lang="en-US" sz="4000" dirty="0" err="1" smtClean="0"/>
              <a:t>Lekhnath</a:t>
            </a:r>
            <a:r>
              <a:rPr lang="en-US" sz="4000" dirty="0" smtClean="0"/>
              <a:t> </a:t>
            </a:r>
            <a:r>
              <a:rPr lang="en-US" sz="4000" dirty="0" err="1" smtClean="0"/>
              <a:t>Pokhara</a:t>
            </a:r>
            <a:r>
              <a:rPr lang="en-US" sz="4000" dirty="0" smtClean="0"/>
              <a:t> Metropolitan City Office, to establish medical hub center with tentative cost expenditure. Bring out the needs and prospects of the center in the components of your proposal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33963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9512" y="43439"/>
            <a:ext cx="8640960" cy="14126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1" dirty="0" smtClean="0"/>
          </a:p>
          <a:p>
            <a:r>
              <a:rPr lang="en-US" sz="3600" b="1" dirty="0" smtClean="0"/>
              <a:t>A proposal is a document that offers a solution to a problem or a course of action in response to a need.</a:t>
            </a:r>
          </a:p>
          <a:p>
            <a:r>
              <a:rPr lang="en-US" sz="3600" b="1" dirty="0" smtClean="0"/>
              <a:t> </a:t>
            </a:r>
            <a:endParaRPr lang="en-US" sz="4000" b="1" dirty="0" smtClean="0"/>
          </a:p>
          <a:p>
            <a:r>
              <a:rPr lang="en-US" sz="3200" b="1" dirty="0" smtClean="0"/>
              <a:t>The different types of proposals are:</a:t>
            </a:r>
          </a:p>
          <a:p>
            <a:endParaRPr lang="en-US" sz="28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 smtClean="0"/>
              <a:t>Internal Proposals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 smtClean="0"/>
              <a:t>External Proposals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 smtClean="0"/>
              <a:t>Business Proposals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 smtClean="0"/>
              <a:t>Research Proposals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 smtClean="0"/>
              <a:t>And others…..</a:t>
            </a:r>
          </a:p>
          <a:p>
            <a:endParaRPr lang="en-US" sz="2800" b="1" dirty="0" smtClean="0"/>
          </a:p>
          <a:p>
            <a:pPr marL="742950" indent="-742950"/>
            <a:endParaRPr lang="en-US" sz="3600" b="1" dirty="0" smtClean="0"/>
          </a:p>
          <a:p>
            <a:endParaRPr lang="en-US" sz="3600" b="1" dirty="0" smtClean="0"/>
          </a:p>
          <a:p>
            <a:r>
              <a:rPr lang="en-US" sz="3600" b="1" dirty="0" smtClean="0"/>
              <a:t>    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     </a:t>
            </a:r>
          </a:p>
          <a:p>
            <a:endParaRPr lang="en-US" sz="3600" b="1" dirty="0" smtClean="0"/>
          </a:p>
          <a:p>
            <a:endParaRPr lang="en-US" sz="3600" b="1" dirty="0" smtClean="0"/>
          </a:p>
          <a:p>
            <a:endParaRPr lang="en-US" sz="3600" b="1" dirty="0" smtClean="0"/>
          </a:p>
          <a:p>
            <a:endParaRPr lang="en-US" sz="3600" b="1" dirty="0" smtClean="0"/>
          </a:p>
          <a:p>
            <a:endParaRPr lang="en-US" sz="3600" b="1" dirty="0" smtClean="0"/>
          </a:p>
          <a:p>
            <a:endParaRPr lang="en-US" sz="3600" b="1" dirty="0" smtClean="0"/>
          </a:p>
          <a:p>
            <a:endParaRPr lang="en-US" sz="3600" b="1" dirty="0" smtClean="0"/>
          </a:p>
          <a:p>
            <a:endParaRPr lang="en-US" sz="3600" b="1" dirty="0" smtClean="0"/>
          </a:p>
          <a:p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820472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Internal Proposals </a:t>
            </a:r>
          </a:p>
          <a:p>
            <a:pPr>
              <a:buNone/>
            </a:pPr>
            <a:r>
              <a:rPr lang="en-US" sz="2800" dirty="0" smtClean="0"/>
              <a:t>    If the proposal is written to someone within your organization then it is internal proposal.</a:t>
            </a:r>
          </a:p>
          <a:p>
            <a:pPr>
              <a:buNone/>
            </a:pPr>
            <a:r>
              <a:rPr lang="en-US" sz="2800" dirty="0" smtClean="0"/>
              <a:t>    While writing internal proposals you may not have to include certain sections such as qualifications, or you may not have to add much information in them.</a:t>
            </a:r>
          </a:p>
          <a:p>
            <a:pPr>
              <a:buNone/>
            </a:pPr>
            <a:r>
              <a:rPr lang="en-US" sz="2800" b="1" dirty="0" smtClean="0"/>
              <a:t>External Proposals</a:t>
            </a:r>
          </a:p>
          <a:p>
            <a:pPr>
              <a:buNone/>
            </a:pPr>
            <a:r>
              <a:rPr lang="en-US" sz="2800" dirty="0" smtClean="0"/>
              <a:t>   An external proposal is written from one separate, independent organization or individual to another such entity. The typical example is  the independent consultant proposing  to do a project  for another  firm. External proposals may be solicited or unsolicited. External proposals addresses external or public problems.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Business Proposals </a:t>
            </a:r>
          </a:p>
          <a:p>
            <a:pPr marL="0" indent="0">
              <a:buNone/>
            </a:pPr>
            <a:r>
              <a:rPr lang="en-US" sz="2800" dirty="0" smtClean="0"/>
              <a:t>A business proposal is a written document that offers a particular product or service to a potential buyer or client.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There are generally two kinds of business proposals:</a:t>
            </a:r>
          </a:p>
          <a:p>
            <a:pPr marL="0" indent="0">
              <a:buNone/>
            </a:pPr>
            <a:r>
              <a:rPr lang="en-US" sz="2800" b="1" dirty="0" smtClean="0"/>
              <a:t>1 solicited business proposals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Typically requested by the client or submitted in response to an advertisements published by the costumer or the client . The requirements may be asked verbally or published through media outlets.</a:t>
            </a:r>
          </a:p>
          <a:p>
            <a:pPr marL="0" indent="0">
              <a:buNone/>
            </a:pPr>
            <a:r>
              <a:rPr lang="en-US" sz="2800" b="1" dirty="0" smtClean="0"/>
              <a:t>2 Unsolicited business  proposals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generally submitted or given out to the potential costumers or clients even though they are not requesting for one. Most of the technical writings are unsolicited. 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Research Proposal </a:t>
            </a:r>
          </a:p>
          <a:p>
            <a:pPr marL="0" indent="0">
              <a:buNone/>
            </a:pPr>
            <a:r>
              <a:rPr lang="en-US" dirty="0" smtClean="0"/>
              <a:t>A research proposal is a document proposing a research project that generally constitutes the request of sponsorship of that research. </a:t>
            </a:r>
          </a:p>
          <a:p>
            <a:pPr marL="0" indent="0">
              <a:buNone/>
            </a:pPr>
            <a:r>
              <a:rPr lang="en-US" dirty="0" smtClean="0"/>
              <a:t>Research proposals may be solicited or unsolicited.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Business Proposal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Components of business proposals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Cover page or title page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Abstract / Executive summary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Introduction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Project description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Objectives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Methods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Budget and justification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Result and conclusion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References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Sample 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3367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Title or cover page </a:t>
            </a:r>
          </a:p>
          <a:p>
            <a:pPr marL="0" indent="0">
              <a:buNone/>
            </a:pPr>
            <a:r>
              <a:rPr lang="en-US" dirty="0" smtClean="0"/>
              <a:t>The cover page or title page allows you to present your proposal in standardized manner. This page summarizes important identifying information.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Abstract/ Executive summary 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The abstract and the executive summary should encapsulate the entire proposal conveying who, what, where, when, why and how?? The abstract summary should be a brief summary.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Introduction</a:t>
            </a:r>
          </a:p>
          <a:p>
            <a:pPr marL="0" indent="0">
              <a:buNone/>
            </a:pPr>
            <a:r>
              <a:rPr lang="en-US" dirty="0" smtClean="0"/>
              <a:t>Give short introduction of your proposal mentioning what is your proposal about . Introduction should be short not more than one paragraph.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6247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Project descriptions</a:t>
            </a:r>
          </a:p>
          <a:p>
            <a:pPr marL="0" indent="0">
              <a:buNone/>
            </a:pPr>
            <a:r>
              <a:rPr lang="en-US" dirty="0" smtClean="0"/>
              <a:t>Explain about the needs for the project. Describe the nature of problems and difficulties facing the people you serve.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Objectives </a:t>
            </a:r>
          </a:p>
          <a:p>
            <a:pPr marL="0" indent="0">
              <a:buNone/>
            </a:pPr>
            <a:r>
              <a:rPr lang="en-US" dirty="0" smtClean="0"/>
              <a:t>The objectives of the proposal should be presented in the measurable terms. The objectives of the proposal should cover the needs for  the project.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Methods</a:t>
            </a:r>
          </a:p>
          <a:p>
            <a:pPr marL="0" indent="0">
              <a:buNone/>
            </a:pPr>
            <a:r>
              <a:rPr lang="en-US" dirty="0" smtClean="0"/>
              <a:t>Describe the methods to be used to achieve the desired outcomes. Explain about the various methodologies that you use to fulfill your objectives.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914</Words>
  <Application>Microsoft Office PowerPoint</Application>
  <PresentationFormat>On-screen Show (4:3)</PresentationFormat>
  <Paragraphs>151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Package</vt:lpstr>
      <vt:lpstr>Proposal Writing</vt:lpstr>
      <vt:lpstr>Slide 2</vt:lpstr>
      <vt:lpstr>Slide 3</vt:lpstr>
      <vt:lpstr>Slide 4</vt:lpstr>
      <vt:lpstr>Slide 5</vt:lpstr>
      <vt:lpstr>Slide 6</vt:lpstr>
      <vt:lpstr>  Business Proposal   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CiST 101</cp:lastModifiedBy>
  <cp:revision>29</cp:revision>
  <dcterms:created xsi:type="dcterms:W3CDTF">2018-02-13T06:38:23Z</dcterms:created>
  <dcterms:modified xsi:type="dcterms:W3CDTF">2018-02-14T07:35:39Z</dcterms:modified>
</cp:coreProperties>
</file>