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8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/>
          </a:bodyPr>
          <a:lstStyle/>
          <a:p>
            <a:pPr lvl="0"/>
            <a:r>
              <a:rPr lang="en-GB" b="1" dirty="0" smtClean="0"/>
              <a:t>Seminar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62200" y="3733800"/>
            <a:ext cx="571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Presented by</a:t>
            </a:r>
          </a:p>
          <a:p>
            <a:pPr algn="ctr"/>
            <a:r>
              <a:rPr lang="en-US" sz="6000" dirty="0" smtClean="0"/>
              <a:t>Mr. T.P.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295401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/>
              <a:t> one of the communication activities practiced in classroom.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3600" dirty="0" smtClean="0"/>
              <a:t>is a meeting hold in specific topic.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3600" dirty="0" smtClean="0"/>
              <a:t>conduct by different institutions to discuss in different problematic topics to find  possible solutions.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3600" dirty="0" smtClean="0"/>
              <a:t>are also discussed the burning issues or relevant topics.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3600" dirty="0" smtClean="0"/>
              <a:t>conducted by educationist,  industrialist etc.</a:t>
            </a:r>
            <a:endParaRPr lang="en-US" sz="3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 of organizing a seminar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  cross fertilization of ideas 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</a:t>
            </a:r>
            <a:r>
              <a:rPr lang="en-US" sz="2800" dirty="0" smtClean="0"/>
              <a:t>different ideas from different experts can contribute the possible solutions so, the ideas are exchanged.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800" dirty="0" smtClean="0"/>
              <a:t> </a:t>
            </a:r>
            <a:r>
              <a:rPr lang="en-US" sz="2800" dirty="0" smtClean="0"/>
              <a:t>different subject areas people might come up with different ideas to overcome possible ideas.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endParaRPr lang="en-US" sz="2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524000"/>
            <a:ext cx="9144000" cy="341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 smtClean="0"/>
              <a:t>2. Presenting a paper incorporating the research findings: </a:t>
            </a:r>
            <a:r>
              <a:rPr lang="en-US" sz="2800" dirty="0" smtClean="0"/>
              <a:t>seminar is usually conducted in a formal settings so the leader usually presents  his/her paper based on his/her research findings.</a:t>
            </a:r>
            <a:r>
              <a:rPr lang="en-US" sz="2800" b="1" dirty="0" smtClean="0"/>
              <a:t>  </a:t>
            </a:r>
            <a:endParaRPr 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524000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3. </a:t>
            </a:r>
            <a:r>
              <a:rPr lang="en-US" sz="2800" b="1" dirty="0" smtClean="0"/>
              <a:t>Presentation and discussion</a:t>
            </a:r>
            <a:r>
              <a:rPr lang="en-US" sz="2800" dirty="0" smtClean="0"/>
              <a:t>:</a:t>
            </a:r>
          </a:p>
          <a:p>
            <a:pPr>
              <a:lnSpc>
                <a:spcPct val="200000"/>
              </a:lnSpc>
            </a:pPr>
            <a:r>
              <a:rPr lang="en-US" sz="2800" dirty="0" smtClean="0"/>
              <a:t>Generally, in the seminar the presented matters are discussed  by a group. People participated in the seminar express their ideas and experiences. They will discuss the issues raised by the presenter in depth. 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4. To share knowledge to get view points: </a:t>
            </a:r>
          </a:p>
          <a:p>
            <a:endParaRPr lang="en-US" sz="2800" b="1" dirty="0" smtClean="0"/>
          </a:p>
          <a:p>
            <a:pPr>
              <a:lnSpc>
                <a:spcPct val="200000"/>
              </a:lnSpc>
            </a:pPr>
            <a:r>
              <a:rPr lang="en-US" sz="2800" dirty="0" smtClean="0"/>
              <a:t>seminar ‘s main purpose is to share knowledge with the participants, which help the m to overcome confusions.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217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Seminar</vt:lpstr>
      <vt:lpstr>What is it?</vt:lpstr>
      <vt:lpstr>Propose of organizing a seminar </vt:lpstr>
      <vt:lpstr>Cont’d</vt:lpstr>
      <vt:lpstr>Cont’d</vt:lpstr>
      <vt:lpstr>Cont’d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tribhuvan</dc:creator>
  <cp:lastModifiedBy>user</cp:lastModifiedBy>
  <cp:revision>26</cp:revision>
  <dcterms:created xsi:type="dcterms:W3CDTF">2006-08-16T00:00:00Z</dcterms:created>
  <dcterms:modified xsi:type="dcterms:W3CDTF">2015-01-28T15:13:39Z</dcterms:modified>
</cp:coreProperties>
</file>