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7C136BC-48A9-6540-B03E-D5B557DD7EBA}" type="datetimeFigureOut">
              <a:rPr lang="en-US" smtClean="0"/>
              <a:t>7/10/18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63D27762-86F0-B646-9587-C990E2E0C7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MITIGATION TO CLIMATE CHANGE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21412" y="5289176"/>
            <a:ext cx="27889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RAJAT KHANAL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30172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5"/>
            <a:ext cx="8042276" cy="81877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105647"/>
            <a:ext cx="8042276" cy="48379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       Criteria’s for evaluating policies used for mitigating climate change:</a:t>
            </a:r>
          </a:p>
          <a:p>
            <a:pPr>
              <a:buFont typeface="Arial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environmental effectiveness,</a:t>
            </a:r>
          </a:p>
          <a:p>
            <a:pPr>
              <a:buFont typeface="Arial"/>
              <a:buChar char="•"/>
            </a:pPr>
            <a:r>
              <a:rPr lang="en-US" sz="2800" dirty="0" smtClean="0"/>
              <a:t> cost effectiveness,</a:t>
            </a:r>
          </a:p>
          <a:p>
            <a:pPr>
              <a:buFont typeface="Arial"/>
              <a:buChar char="•"/>
            </a:pPr>
            <a:r>
              <a:rPr lang="en-US" sz="2800" dirty="0" smtClean="0"/>
              <a:t> distributional effects,</a:t>
            </a:r>
          </a:p>
          <a:p>
            <a:pPr>
              <a:buFont typeface="Arial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 including equity, and </a:t>
            </a:r>
          </a:p>
          <a:p>
            <a:pPr>
              <a:buFont typeface="Arial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 institutional feasibility.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89526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75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CLIMATE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       The variability in the composition of the constituents of the global atmosphere that affects the energy balance of the planet earth.</a:t>
            </a:r>
          </a:p>
          <a:p>
            <a:pPr>
              <a:buFont typeface="Wingdings" charset="2"/>
              <a:buChar char="Ø"/>
            </a:pPr>
            <a:r>
              <a:rPr lang="en-US" sz="2800" dirty="0"/>
              <a:t> </a:t>
            </a:r>
            <a:r>
              <a:rPr lang="en-US" sz="2800" dirty="0" smtClean="0"/>
              <a:t>When certain gases which absorb solar radiation and emit heat increase in concentration in the atmosphere, this can lead to global warming and climate change.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91721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    </a:t>
            </a:r>
          </a:p>
          <a:p>
            <a:pPr marL="0" indent="0">
              <a:buNone/>
            </a:pPr>
            <a:r>
              <a:rPr lang="en-US" sz="3200" dirty="0" smtClean="0"/>
              <a:t>                   Technological change and substitution that reduce resource inputs and emission per unit of output.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80027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CLIMATE CHANGE 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Climate change mitigation consists of actions to limit the magnitude or rate of long term climate change.</a:t>
            </a:r>
          </a:p>
          <a:p>
            <a:pPr>
              <a:buFont typeface="Arial"/>
              <a:buChar char="•"/>
            </a:pPr>
            <a:r>
              <a:rPr lang="en-US" dirty="0" smtClean="0"/>
              <a:t>It refers to efforts to reduce or prevent emission of greenhouse gases.</a:t>
            </a:r>
          </a:p>
          <a:p>
            <a:pPr>
              <a:buFont typeface="Arial"/>
              <a:buChar char="•"/>
            </a:pPr>
            <a:r>
              <a:rPr lang="en-US" dirty="0" smtClean="0"/>
              <a:t>Mitigation can mean using new technologies and renewable energies, making older equipment more energy efficient or changing practices or consumer behavior.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730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57" y="0"/>
            <a:ext cx="8042276" cy="86658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255059"/>
            <a:ext cx="8042276" cy="468854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</a:t>
            </a:r>
          </a:p>
          <a:p>
            <a:pPr>
              <a:buFont typeface="Wingdings" charset="2"/>
              <a:buChar char="v"/>
            </a:pPr>
            <a:r>
              <a:rPr lang="en-US" dirty="0"/>
              <a:t> </a:t>
            </a:r>
            <a:r>
              <a:rPr lang="en-US" dirty="0" smtClean="0"/>
              <a:t>    Implementing policies to reduce GHG emissions and C enhance sinks.</a:t>
            </a:r>
          </a:p>
          <a:p>
            <a:pPr>
              <a:buFont typeface="Wingdings" charset="2"/>
              <a:buChar char="v"/>
            </a:pPr>
            <a:r>
              <a:rPr lang="en-US" dirty="0" smtClean="0"/>
              <a:t>    ICTs have an important role to play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smart technologies, clean tech, green tech , etc.</a:t>
            </a:r>
          </a:p>
        </p:txBody>
      </p:sp>
      <p:sp>
        <p:nvSpPr>
          <p:cNvPr id="4" name="Right Arrow 3"/>
          <p:cNvSpPr/>
          <p:nvPr/>
        </p:nvSpPr>
        <p:spPr>
          <a:xfrm>
            <a:off x="6768353" y="3040530"/>
            <a:ext cx="978408" cy="13447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46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v"/>
            </a:pPr>
            <a:r>
              <a:rPr lang="en-US" dirty="0" smtClean="0"/>
              <a:t>  Using more efficient energy generation technologies. </a:t>
            </a:r>
          </a:p>
          <a:p>
            <a:pPr>
              <a:buFont typeface="Wingdings" charset="2"/>
              <a:buChar char="v"/>
            </a:pPr>
            <a:r>
              <a:rPr lang="en-US" dirty="0"/>
              <a:t> </a:t>
            </a:r>
            <a:r>
              <a:rPr lang="en-US" dirty="0" smtClean="0"/>
              <a:t> Using more efficient energy end user technologies.</a:t>
            </a:r>
          </a:p>
          <a:p>
            <a:pPr>
              <a:buFont typeface="Wingdings" charset="2"/>
              <a:buChar char="v"/>
            </a:pPr>
            <a:r>
              <a:rPr lang="en-US" dirty="0"/>
              <a:t> </a:t>
            </a:r>
            <a:r>
              <a:rPr lang="en-US" dirty="0" smtClean="0"/>
              <a:t> Replacing fossil fuels with none or low C emitting energy generating technologies such as renewable energy technologies or nuclear energy. </a:t>
            </a:r>
          </a:p>
          <a:p>
            <a:pPr>
              <a:buFont typeface="Wingdings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275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486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165412"/>
            <a:ext cx="8042276" cy="4778189"/>
          </a:xfrm>
        </p:spPr>
        <p:txBody>
          <a:bodyPr/>
          <a:lstStyle/>
          <a:p>
            <a:pPr>
              <a:buFont typeface="Wingdings" charset="2"/>
              <a:buChar char="v"/>
            </a:pPr>
            <a:r>
              <a:rPr lang="en-US" dirty="0" smtClean="0"/>
              <a:t> Adopting more sustainable natural resource management  and harvesting or extraction technologies practices and specifically-</a:t>
            </a:r>
          </a:p>
          <a:p>
            <a:pPr>
              <a:buFont typeface="Wingdings" charset="2"/>
              <a:buChar char="Ø"/>
            </a:pPr>
            <a:r>
              <a:rPr lang="en-US" dirty="0"/>
              <a:t> </a:t>
            </a:r>
            <a:r>
              <a:rPr lang="en-US" dirty="0" smtClean="0"/>
              <a:t> Putting into place various forest conservation practices to reduce emission from deforestation and from forest degradation.</a:t>
            </a:r>
          </a:p>
          <a:p>
            <a:pPr>
              <a:buFont typeface="Wingdings" charset="2"/>
              <a:buChar char="Ø"/>
            </a:pPr>
            <a:r>
              <a:rPr lang="en-US" dirty="0"/>
              <a:t> </a:t>
            </a:r>
            <a:r>
              <a:rPr lang="en-US" dirty="0" smtClean="0"/>
              <a:t>Implementing more nature conservation activities to preserve naturally occurring C sinks.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Promoting the sustainable management of forests.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719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62454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941294"/>
            <a:ext cx="8042276" cy="5002307"/>
          </a:xfrm>
        </p:spPr>
        <p:txBody>
          <a:bodyPr/>
          <a:lstStyle/>
          <a:p>
            <a:pPr>
              <a:buFont typeface="Wingdings" charset="2"/>
              <a:buChar char="v"/>
            </a:pPr>
            <a:r>
              <a:rPr lang="en-US" dirty="0" smtClean="0"/>
              <a:t> Adopting policies and practices that encourage conservation of energy and natural resource –</a:t>
            </a:r>
          </a:p>
          <a:p>
            <a:pPr>
              <a:buFont typeface="Wingdings" charset="2"/>
              <a:buChar char="Ø"/>
            </a:pPr>
            <a:r>
              <a:rPr lang="en-US" dirty="0"/>
              <a:t> </a:t>
            </a:r>
            <a:r>
              <a:rPr lang="en-US" dirty="0" smtClean="0"/>
              <a:t>Behavioral modifications such as educe, reuse and recycle and switching to public transportation or carpooling can have an important impact.</a:t>
            </a:r>
          </a:p>
          <a:p>
            <a:pPr>
              <a:buFont typeface="Wingdings" charset="2"/>
              <a:buChar char="v"/>
            </a:pPr>
            <a:r>
              <a:rPr lang="en-US" dirty="0"/>
              <a:t> </a:t>
            </a:r>
            <a:r>
              <a:rPr lang="en-US" dirty="0" smtClean="0"/>
              <a:t>Enhancing carbon stocks, especially those of forests is critical.</a:t>
            </a:r>
          </a:p>
          <a:p>
            <a:pPr>
              <a:buFont typeface="Wingdings" charset="2"/>
              <a:buChar char="v"/>
            </a:pPr>
            <a:r>
              <a:rPr lang="en-US" dirty="0"/>
              <a:t> </a:t>
            </a:r>
            <a:r>
              <a:rPr lang="en-US" dirty="0" smtClean="0"/>
              <a:t>Putting a price on carbon and enacting carbon and emissions trading schemes, creating a carbon market for buying and selling carbon emission permits ,etc.</a:t>
            </a:r>
          </a:p>
          <a:p>
            <a:pPr>
              <a:buFont typeface="Wingdings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126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4452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971176"/>
            <a:ext cx="8042276" cy="5438589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800" dirty="0" smtClean="0"/>
              <a:t>                      Greater cooperative efforts to reduce emissions will help reduce global costs for achieving a given level of mitigation, or will improve environmental effectiveness.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 Integrating climate policies in broader development policies makes implementation and overcoming barriers easier.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491698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34</TotalTime>
  <Words>414</Words>
  <Application>Microsoft Macintosh PowerPoint</Application>
  <PresentationFormat>On-screen Show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Breeze</vt:lpstr>
      <vt:lpstr>MITIGATION TO CLIMATE CHANGE </vt:lpstr>
      <vt:lpstr>CLIMATE CHANGE</vt:lpstr>
      <vt:lpstr>MITIGATION</vt:lpstr>
      <vt:lpstr>CLIMATE CHANGE MITIGATION</vt:lpstr>
      <vt:lpstr>PowerPoint Presentation</vt:lpstr>
      <vt:lpstr>Examples of mitigation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MITIGATION TO CLIMATE CHANGE </dc:title>
  <dc:creator>Mac</dc:creator>
  <cp:lastModifiedBy>Mac</cp:lastModifiedBy>
  <cp:revision>6</cp:revision>
  <dcterms:created xsi:type="dcterms:W3CDTF">2018-07-09T19:42:38Z</dcterms:created>
  <dcterms:modified xsi:type="dcterms:W3CDTF">2018-07-09T20:17:02Z</dcterms:modified>
</cp:coreProperties>
</file>