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6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ip Pahari" userId="de5725f322b00c1b" providerId="LiveId" clId="{9F6E4EED-CBB8-4254-9521-2163644C5187}"/>
    <pc:docChg chg="custSel modSld">
      <pc:chgData name="Sandip Pahari" userId="de5725f322b00c1b" providerId="LiveId" clId="{9F6E4EED-CBB8-4254-9521-2163644C5187}" dt="2026-02-03T06:53:31.654" v="0" actId="478"/>
      <pc:docMkLst>
        <pc:docMk/>
      </pc:docMkLst>
      <pc:sldChg chg="addSp delSp modSp mod">
        <pc:chgData name="Sandip Pahari" userId="de5725f322b00c1b" providerId="LiveId" clId="{9F6E4EED-CBB8-4254-9521-2163644C5187}" dt="2026-02-03T06:53:31.654" v="0" actId="478"/>
        <pc:sldMkLst>
          <pc:docMk/>
          <pc:sldMk cId="608584655" sldId="256"/>
        </pc:sldMkLst>
        <pc:spChg chg="del">
          <ac:chgData name="Sandip Pahari" userId="de5725f322b00c1b" providerId="LiveId" clId="{9F6E4EED-CBB8-4254-9521-2163644C5187}" dt="2026-02-03T06:53:31.654" v="0" actId="478"/>
          <ac:spMkLst>
            <pc:docMk/>
            <pc:sldMk cId="608584655" sldId="256"/>
            <ac:spMk id="3" creationId="{00000000-0000-0000-0000-000000000000}"/>
          </ac:spMkLst>
        </pc:spChg>
        <pc:spChg chg="add mod">
          <ac:chgData name="Sandip Pahari" userId="de5725f322b00c1b" providerId="LiveId" clId="{9F6E4EED-CBB8-4254-9521-2163644C5187}" dt="2026-02-03T06:53:31.654" v="0" actId="478"/>
          <ac:spMkLst>
            <pc:docMk/>
            <pc:sldMk cId="608584655" sldId="256"/>
            <ac:spMk id="5" creationId="{AE137018-8C25-ECD8-AD34-CFE7B00FBAB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F7EA-BC63-4F9A-8E79-F8639362DF9B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5F76-B1AF-4312-81BA-085BE3B894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070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F7EA-BC63-4F9A-8E79-F8639362DF9B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5F76-B1AF-4312-81BA-085BE3B894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244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F7EA-BC63-4F9A-8E79-F8639362DF9B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5F76-B1AF-4312-81BA-085BE3B894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89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F7EA-BC63-4F9A-8E79-F8639362DF9B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5F76-B1AF-4312-81BA-085BE3B894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089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F7EA-BC63-4F9A-8E79-F8639362DF9B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5F76-B1AF-4312-81BA-085BE3B894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633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F7EA-BC63-4F9A-8E79-F8639362DF9B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5F76-B1AF-4312-81BA-085BE3B894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391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F7EA-BC63-4F9A-8E79-F8639362DF9B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5F76-B1AF-4312-81BA-085BE3B894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066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F7EA-BC63-4F9A-8E79-F8639362DF9B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5F76-B1AF-4312-81BA-085BE3B894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564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F7EA-BC63-4F9A-8E79-F8639362DF9B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5F76-B1AF-4312-81BA-085BE3B894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449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F7EA-BC63-4F9A-8E79-F8639362DF9B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5F76-B1AF-4312-81BA-085BE3B894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922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F7EA-BC63-4F9A-8E79-F8639362DF9B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5F76-B1AF-4312-81BA-085BE3B894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892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1F7EA-BC63-4F9A-8E79-F8639362DF9B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75F76-B1AF-4312-81BA-085BE3B894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70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ideshare.net/DavidGibsonEureka/how-to-write-training-objectives?qid=6f56374c-168f-4189-a603-647999f66b48&amp;v=&amp;b=&amp;from_search=2" TargetMode="External"/><Relationship Id="rId2" Type="http://schemas.openxmlformats.org/officeDocument/2006/relationships/hyperlink" Target="https://techspective.net/2016/09/06/importance-of-setting-objectiv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ogle.com/search?q=training+objective&amp;oq=trainin&amp;aqs=chrome.0.69i59j69i57j0l6.4179j0j8&amp;sourceid=chrome&amp;ie=UTF-8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Steps in formulation of Training Objectives with its significance and illustrations</a:t>
            </a:r>
            <a:endParaRPr lang="en-GB" sz="5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E137018-8C25-ECD8-AD34-CFE7B00FBA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584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Significance/Benefits of Objectives setting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It helps build working relationships between the employee &amp; the manager, and improves overall communication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Helps to focus on a specific task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Enhanced knowledge and skills of employee</a:t>
            </a:r>
          </a:p>
        </p:txBody>
      </p:sp>
    </p:spTree>
    <p:extLst>
      <p:ext uri="{BB962C8B-B14F-4D97-AF65-F5344CB8AC3E}">
        <p14:creationId xmlns:p14="http://schemas.microsoft.com/office/powerpoint/2010/main" val="3507718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n-GB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hlinkClick r:id="rId2"/>
              </a:rPr>
              <a:t>https://techspective.net/2016/09/06/importance-of-setting-objectives/</a:t>
            </a:r>
            <a:endParaRPr lang="en-GB"/>
          </a:p>
          <a:p>
            <a:r>
              <a:rPr lang="en-GB">
                <a:hlinkClick r:id="rId3"/>
              </a:rPr>
              <a:t>https://www.slideshare.net/DavidGibsonEureka/how-to-write-training-objectives?qid=6f56374c-168f-4189-a603-647999f66b48&amp;v=&amp;b=&amp;from_search=2</a:t>
            </a:r>
            <a:endParaRPr lang="en-GB"/>
          </a:p>
          <a:p>
            <a:r>
              <a:rPr lang="en-GB">
                <a:hlinkClick r:id="rId4"/>
              </a:rPr>
              <a:t>https://www.google.com/search?q=training+objective&amp;oq=trainin&amp;aqs=chrome.0.69i59j69i57j0l6.4179j0j8&amp;sourceid=chrome&amp;ie=UTF-8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33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YOU!!!</a:t>
            </a:r>
          </a:p>
        </p:txBody>
      </p:sp>
    </p:spTree>
    <p:extLst>
      <p:ext uri="{BB962C8B-B14F-4D97-AF65-F5344CB8AC3E}">
        <p14:creationId xmlns:p14="http://schemas.microsoft.com/office/powerpoint/2010/main" val="763912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Training Objectives</a:t>
            </a:r>
            <a:endParaRPr lang="en-GB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You cannot start to design a great workshop if you're unclear about what learners will be able to do as a result of training.</a:t>
            </a:r>
          </a:p>
          <a:p>
            <a:pPr marL="0" indent="0"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Training objectives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 are the intended measurable outcome that your learners will achieve once they've finished a course.</a:t>
            </a:r>
          </a:p>
          <a:p>
            <a:pPr marL="0" indent="0"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Training objectives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must be specific and measurable.</a:t>
            </a:r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09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Training Objectives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Bring about change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Acquire knowledge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Acquire skills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Develop confidence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Develop good judgement</a:t>
            </a:r>
          </a:p>
          <a:p>
            <a:pPr marL="0" indent="0">
              <a:buNone/>
            </a:pPr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000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0" name="Picture 2" descr="“Increase     Confidence”What’s the purpose  of training? 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10515600" cy="637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6597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 descr="Image result for training objectiv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10515600" cy="5811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7169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Steps in formulation of training objectives</a:t>
            </a:r>
            <a:endParaRPr lang="en-GB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5 Tips when writing Objectives: 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431" y="1825625"/>
            <a:ext cx="10212945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6471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Contd...</a:t>
            </a:r>
            <a:endParaRPr lang="en-GB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Before writing objectives need analysis must be undertaken against the goal. 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On the basis of need, specify a measurable outcome under defined operational conditions that meet the need would be the concept of writing objective.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Always remember that Objective is NOT how to do it, but what will be the outcome or result after the activities completed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Use right verb to write objectives</a:t>
            </a:r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775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6896996"/>
              </p:ext>
            </p:extLst>
          </p:nvPr>
        </p:nvGraphicFramePr>
        <p:xfrm>
          <a:off x="838200" y="365127"/>
          <a:ext cx="10515600" cy="6406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69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1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568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42530">
                <a:tc>
                  <a:txBody>
                    <a:bodyPr/>
                    <a:lstStyle/>
                    <a:p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GB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Specific</a:t>
                      </a:r>
                      <a:endParaRPr lang="en-GB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 has a specific outcome to be accomplished. The outcome is stated in a clearly defined manner</a:t>
                      </a:r>
                      <a:endParaRPr lang="en-GB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2530">
                <a:tc>
                  <a:txBody>
                    <a:bodyPr/>
                    <a:lstStyle/>
                    <a:p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GB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Measurable</a:t>
                      </a:r>
                      <a:endParaRPr lang="en-GB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Objective should be measurable.  If it cannot be measured it will be difficult to assess</a:t>
                      </a:r>
                      <a:endParaRPr lang="en-GB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2530">
                <a:tc>
                  <a:txBody>
                    <a:bodyPr/>
                    <a:lstStyle/>
                    <a:p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Achievable</a:t>
                      </a:r>
                      <a:endParaRPr lang="en-GB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Possibility to achieve the objective to be ensured in a given market conditions, time period, resources allocated etc</a:t>
                      </a:r>
                      <a:endParaRPr lang="en-GB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2530">
                <a:tc>
                  <a:txBody>
                    <a:bodyPr/>
                    <a:lstStyle/>
                    <a:p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GB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Relevant</a:t>
                      </a:r>
                      <a:endParaRPr lang="en-GB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 should be appropriate with the situation describe. It should meet the long-term activities of the organization</a:t>
                      </a:r>
                      <a:endParaRPr lang="en-GB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1942">
                <a:tc>
                  <a:txBody>
                    <a:bodyPr/>
                    <a:lstStyle/>
                    <a:p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GB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 bound</a:t>
                      </a:r>
                      <a:endParaRPr lang="en-GB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This means clearly stating when the objective will be achieved?</a:t>
                      </a:r>
                      <a:endParaRPr lang="en-GB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942">
                <a:tc>
                  <a:txBody>
                    <a:bodyPr/>
                    <a:lstStyle/>
                    <a:p>
                      <a:endParaRPr lang="en-GB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1621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Significance/Benefits of Objectives setting</a:t>
            </a:r>
            <a:endParaRPr lang="en-GB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It sets specific targets for the employee to achieve which are linked to  Development Plan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It states how the performance of the employee is to be measured to assess progress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It provides direction and guidance for the employee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It allows progress, targets and successes to be monitored and measured.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It motivates and inspires the employees.</a:t>
            </a:r>
          </a:p>
          <a:p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170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418</Words>
  <Application>Microsoft Office PowerPoint</Application>
  <PresentationFormat>Widescreen</PresentationFormat>
  <Paragraphs>47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 Theme</vt:lpstr>
      <vt:lpstr>Steps in formulation of Training Objectives with its significance and illustrations</vt:lpstr>
      <vt:lpstr>Training Objectives</vt:lpstr>
      <vt:lpstr>Training Objectives</vt:lpstr>
      <vt:lpstr>PowerPoint Presentation</vt:lpstr>
      <vt:lpstr>PowerPoint Presentation</vt:lpstr>
      <vt:lpstr>Steps in formulation of training objectives</vt:lpstr>
      <vt:lpstr>Contd...</vt:lpstr>
      <vt:lpstr>PowerPoint Presentation</vt:lpstr>
      <vt:lpstr>Significance/Benefits of Objectives setting</vt:lpstr>
      <vt:lpstr>Significance/Benefits of Objectives setting</vt:lpstr>
      <vt:lpstr>References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Steps in formulation of Training Objectives with its significance and illustrations</dc:title>
  <dc:creator>user</dc:creator>
  <cp:lastModifiedBy>Sandip Pahari</cp:lastModifiedBy>
  <cp:revision>16</cp:revision>
  <dcterms:created xsi:type="dcterms:W3CDTF">2020-01-12T12:52:00Z</dcterms:created>
  <dcterms:modified xsi:type="dcterms:W3CDTF">2026-02-03T06:53:34Z</dcterms:modified>
</cp:coreProperties>
</file>