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61781DF-CA3B-418B-97B8-227907EDA467}" type="datetimeFigureOut">
              <a:rPr lang="en-GB" smtClean="0"/>
              <a:t>29/07/2018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262650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1781DF-CA3B-418B-97B8-227907EDA467}" type="datetimeFigureOut">
              <a:rPr lang="en-GB" smtClean="0"/>
              <a:t>29/07/2018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3055376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1781DF-CA3B-418B-97B8-227907EDA467}" type="datetimeFigureOut">
              <a:rPr lang="en-GB" smtClean="0"/>
              <a:t>29/07/2018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2733856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1781DF-CA3B-418B-97B8-227907EDA467}" type="datetimeFigureOut">
              <a:rPr lang="en-GB" smtClean="0"/>
              <a:t>29/07/2018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263125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1781DF-CA3B-418B-97B8-227907EDA467}" type="datetimeFigureOut">
              <a:rPr lang="en-GB" smtClean="0"/>
              <a:t>29/07/2018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521344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61781DF-CA3B-418B-97B8-227907EDA467}" type="datetimeFigureOut">
              <a:rPr lang="en-GB" smtClean="0"/>
              <a:t>29/07/2018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145720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61781DF-CA3B-418B-97B8-227907EDA467}" type="datetimeFigureOut">
              <a:rPr lang="en-GB" smtClean="0"/>
              <a:t>29/07/2018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840740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61781DF-CA3B-418B-97B8-227907EDA467}" type="datetimeFigureOut">
              <a:rPr lang="en-GB" smtClean="0"/>
              <a:t>29/07/2018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3824456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781DF-CA3B-418B-97B8-227907EDA467}" type="datetimeFigureOut">
              <a:rPr lang="en-GB" smtClean="0"/>
              <a:t>29/07/2018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1578226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1781DF-CA3B-418B-97B8-227907EDA467}" type="datetimeFigureOut">
              <a:rPr lang="en-GB" smtClean="0"/>
              <a:t>29/07/2018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3487165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1781DF-CA3B-418B-97B8-227907EDA467}" type="datetimeFigureOut">
              <a:rPr lang="en-GB" smtClean="0"/>
              <a:t>29/07/2018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3F12C4-BD74-4FFB-AA25-65FF2534059E}" type="slidenum">
              <a:rPr lang="en-GB" smtClean="0"/>
              <a:t>‹#›</a:t>
            </a:fld>
            <a:endParaRPr lang="en-GB"/>
          </a:p>
        </p:txBody>
      </p:sp>
    </p:spTree>
    <p:extLst>
      <p:ext uri="{BB962C8B-B14F-4D97-AF65-F5344CB8AC3E}">
        <p14:creationId xmlns:p14="http://schemas.microsoft.com/office/powerpoint/2010/main" val="83041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781DF-CA3B-418B-97B8-227907EDA467}" type="datetimeFigureOut">
              <a:rPr lang="en-GB" smtClean="0"/>
              <a:t>29/07/2018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3F12C4-BD74-4FFB-AA25-65FF2534059E}" type="slidenum">
              <a:rPr lang="en-GB" smtClean="0"/>
              <a:t>‹#›</a:t>
            </a:fld>
            <a:endParaRPr lang="en-GB"/>
          </a:p>
        </p:txBody>
      </p:sp>
    </p:spTree>
    <p:extLst>
      <p:ext uri="{BB962C8B-B14F-4D97-AF65-F5344CB8AC3E}">
        <p14:creationId xmlns:p14="http://schemas.microsoft.com/office/powerpoint/2010/main" val="2651327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Social and Cultural Environment</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24109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US" dirty="0"/>
              <a:t>Relationship between society and </a:t>
            </a:r>
            <a:r>
              <a:rPr lang="en-US" dirty="0" smtClean="0"/>
              <a:t>environment</a:t>
            </a:r>
          </a:p>
          <a:p>
            <a:r>
              <a:rPr lang="en-US" dirty="0"/>
              <a:t>A human society is a group of people who share a common lifestyle and organization. Sociology is body of learning about society interacting with social groups. It is a social science which includes the study of social institutions, religions, family, values, customs, caste and habits etc.</a:t>
            </a:r>
            <a:endParaRPr lang="en-GB" dirty="0"/>
          </a:p>
          <a:p>
            <a:endParaRPr lang="en-GB" dirty="0"/>
          </a:p>
        </p:txBody>
      </p:sp>
    </p:spTree>
    <p:extLst>
      <p:ext uri="{BB962C8B-B14F-4D97-AF65-F5344CB8AC3E}">
        <p14:creationId xmlns:p14="http://schemas.microsoft.com/office/powerpoint/2010/main" val="417294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While living in society, man changes environment very quickly in order to meet his biological and social needs. For example a city of 1 million (10 lakhs) inhabitants (Kathmandu metropolitan city for example) require 1800 metric tons of food. They require fuel oil, electricity, clothing, papers, metals, furniture, housing materials and so many lists.</a:t>
            </a:r>
            <a:endParaRPr lang="en-GB" dirty="0"/>
          </a:p>
        </p:txBody>
      </p:sp>
    </p:spTree>
    <p:extLst>
      <p:ext uri="{BB962C8B-B14F-4D97-AF65-F5344CB8AC3E}">
        <p14:creationId xmlns:p14="http://schemas.microsoft.com/office/powerpoint/2010/main" val="342882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So on the social front man tries to posse’s materials for life and for this purpose he removes raw material from his environment by way of deforestation, extraction of minerals, and erection of power stations and construction of concrete jungles for habitat. Construction and expansion of settlement activities collectively pose threat to the environment leading to serious problem of environmental degradation.</a:t>
            </a:r>
            <a:endParaRPr lang="en-GB" dirty="0"/>
          </a:p>
        </p:txBody>
      </p:sp>
    </p:spTree>
    <p:extLst>
      <p:ext uri="{BB962C8B-B14F-4D97-AF65-F5344CB8AC3E}">
        <p14:creationId xmlns:p14="http://schemas.microsoft.com/office/powerpoint/2010/main" val="1729069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Environmental science evolves the study that seeks to describe problems caused by our use of natural world. In addition, it seeks some of remedies for these problems. It tries to protect environment from hit and attack by socio­economic activities. Protection of environment with the application of environmental science is an important and focal point before society. It teaches development without polluting the environment. It is agreed that there should be environment or development. To this the straight reply is that there should be development within the environment. One should not find these two things separate i.e., development and clean environment. </a:t>
            </a:r>
            <a:endParaRPr lang="en-GB" dirty="0"/>
          </a:p>
          <a:p>
            <a:endParaRPr lang="en-GB" dirty="0"/>
          </a:p>
        </p:txBody>
      </p:sp>
    </p:spTree>
    <p:extLst>
      <p:ext uri="{BB962C8B-B14F-4D97-AF65-F5344CB8AC3E}">
        <p14:creationId xmlns:p14="http://schemas.microsoft.com/office/powerpoint/2010/main" val="324909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of culture of human civilization</a:t>
            </a: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321508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Culture is the characteristics of a people: the sum total of ways of living built up by a group of human beings, transmitted from one generation to another. Culture might be reflected in human artifacts and activities such as music, literature, lifestyle, food, painting and sculpture, theater and film. A civilization is a society in an advanced state of social development (e.g., with complex legal and political and religious organizations). In short, civilization is and advance state of human society -the sum of cultures, science, industry, and government. So, there might be presence of several cultures within one civilization.</a:t>
            </a:r>
            <a:endParaRPr lang="en-GB" dirty="0"/>
          </a:p>
          <a:p>
            <a:endParaRPr lang="en-GB" dirty="0"/>
          </a:p>
        </p:txBody>
      </p:sp>
    </p:spTree>
    <p:extLst>
      <p:ext uri="{BB962C8B-B14F-4D97-AF65-F5344CB8AC3E}">
        <p14:creationId xmlns:p14="http://schemas.microsoft.com/office/powerpoint/2010/main" val="2096854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There are different cultures. Some helps to protect the environment. Some are related to make environment sustainable and some cultures may destruct environment. </a:t>
            </a:r>
            <a:r>
              <a:rPr lang="en-GB" smtClean="0"/>
              <a:t>In Nepalese context it is said that we should not use latrine near the source of water. </a:t>
            </a:r>
            <a:endParaRPr lang="en-GB"/>
          </a:p>
        </p:txBody>
      </p:sp>
    </p:spTree>
    <p:extLst>
      <p:ext uri="{BB962C8B-B14F-4D97-AF65-F5344CB8AC3E}">
        <p14:creationId xmlns:p14="http://schemas.microsoft.com/office/powerpoint/2010/main" val="2672708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475</Words>
  <Application>Microsoft Office PowerPoint</Application>
  <PresentationFormat>Widescreen</PresentationFormat>
  <Paragraphs>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Social and Cultural Environment</vt:lpstr>
      <vt:lpstr>PowerPoint Presentation</vt:lpstr>
      <vt:lpstr>PowerPoint Presentation</vt:lpstr>
      <vt:lpstr>PowerPoint Presentation</vt:lpstr>
      <vt:lpstr>PowerPoint Presentation</vt:lpstr>
      <vt:lpstr>Concept of culture of human civilization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and Cultural Environment</dc:title>
  <dc:creator>sarita</dc:creator>
  <cp:lastModifiedBy>sarita</cp:lastModifiedBy>
  <cp:revision>1</cp:revision>
  <dcterms:created xsi:type="dcterms:W3CDTF">2018-07-29T02:15:02Z</dcterms:created>
  <dcterms:modified xsi:type="dcterms:W3CDTF">2018-07-29T02:17:40Z</dcterms:modified>
</cp:coreProperties>
</file>