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79" r:id="rId4"/>
    <p:sldId id="272" r:id="rId5"/>
    <p:sldId id="270" r:id="rId6"/>
    <p:sldId id="275" r:id="rId7"/>
    <p:sldId id="278" r:id="rId8"/>
    <p:sldId id="276" r:id="rId9"/>
    <p:sldId id="277" r:id="rId10"/>
    <p:sldId id="280" r:id="rId11"/>
    <p:sldId id="283" r:id="rId12"/>
    <p:sldId id="284" r:id="rId13"/>
    <p:sldId id="281" r:id="rId14"/>
    <p:sldId id="282" r:id="rId15"/>
    <p:sldId id="273" r:id="rId16"/>
    <p:sldId id="274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85" r:id="rId25"/>
    <p:sldId id="286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78" autoAdjust="0"/>
    <p:restoredTop sz="86329" autoAdjust="0"/>
  </p:normalViewPr>
  <p:slideViewPr>
    <p:cSldViewPr>
      <p:cViewPr varScale="1">
        <p:scale>
          <a:sx n="50" d="100"/>
          <a:sy n="50" d="100"/>
        </p:scale>
        <p:origin x="-8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111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Writing Skills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3962400"/>
            <a:ext cx="830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Presented by</a:t>
            </a:r>
          </a:p>
          <a:p>
            <a:pPr algn="ctr"/>
            <a:r>
              <a:rPr lang="en-US" sz="5400" dirty="0" smtClean="0"/>
              <a:t>Mr. T. P.</a:t>
            </a:r>
            <a:endParaRPr lang="en-US" sz="54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52600"/>
            <a:ext cx="91440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 smtClean="0"/>
              <a:t>  Make 2</a:t>
            </a:r>
            <a:r>
              <a:rPr lang="en-US" sz="4000" baseline="30000" dirty="0" smtClean="0"/>
              <a:t>nd</a:t>
            </a:r>
            <a:r>
              <a:rPr lang="en-US" sz="4000" dirty="0" smtClean="0"/>
              <a:t> draft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 smtClean="0"/>
              <a:t>Proof read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 smtClean="0"/>
              <a:t>Preparing final copy</a:t>
            </a:r>
          </a:p>
          <a:p>
            <a:pPr>
              <a:buFont typeface="Wingdings" pitchFamily="2" charset="2"/>
              <a:buChar char="Ø"/>
            </a:pPr>
            <a:endParaRPr lang="en-US" sz="32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SLOOWER method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9050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29540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b="1" dirty="0" smtClean="0"/>
              <a:t>S</a:t>
            </a:r>
            <a:r>
              <a:rPr lang="en-US" sz="3200" dirty="0" smtClean="0"/>
              <a:t>elect your topic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b="1" dirty="0" smtClean="0"/>
              <a:t>l</a:t>
            </a:r>
            <a:r>
              <a:rPr lang="en-US" sz="3200" dirty="0" smtClean="0"/>
              <a:t>ist your ideas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b="1" dirty="0" err="1" smtClean="0"/>
              <a:t>o</a:t>
            </a:r>
            <a:r>
              <a:rPr lang="en-US" sz="3200" dirty="0" err="1" smtClean="0"/>
              <a:t>rganise</a:t>
            </a:r>
            <a:r>
              <a:rPr lang="en-US" sz="3200" dirty="0" smtClean="0"/>
              <a:t> your ideas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b="1" dirty="0" smtClean="0"/>
              <a:t>o</a:t>
            </a:r>
            <a:r>
              <a:rPr lang="en-US" sz="3200" dirty="0" smtClean="0"/>
              <a:t>utline your essay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b="1" dirty="0" smtClean="0"/>
              <a:t>w</a:t>
            </a:r>
            <a:r>
              <a:rPr lang="en-US" sz="3200" dirty="0" smtClean="0"/>
              <a:t>rite first draft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b="1" dirty="0" smtClean="0"/>
              <a:t>E</a:t>
            </a:r>
            <a:r>
              <a:rPr lang="en-US" sz="3200" dirty="0" smtClean="0"/>
              <a:t>dit first draft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b="1" dirty="0" smtClean="0"/>
              <a:t>R</a:t>
            </a:r>
            <a:r>
              <a:rPr lang="en-US" sz="3200" dirty="0" smtClean="0"/>
              <a:t>e-write an essay</a:t>
            </a:r>
            <a:endParaRPr lang="en-US" sz="32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– Brainstorm-PACO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367171"/>
            <a:ext cx="8534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P-What is your </a:t>
            </a:r>
            <a:r>
              <a:rPr lang="en-US" sz="3200" b="1" dirty="0" smtClean="0"/>
              <a:t>p</a:t>
            </a:r>
            <a:r>
              <a:rPr lang="en-US" sz="2400" dirty="0" smtClean="0"/>
              <a:t>urpose?</a:t>
            </a:r>
          </a:p>
          <a:p>
            <a:r>
              <a:rPr lang="en-US" sz="2400" dirty="0" smtClean="0"/>
              <a:t>A- Who is your </a:t>
            </a:r>
            <a:r>
              <a:rPr lang="en-US" sz="3200" b="1" dirty="0" smtClean="0"/>
              <a:t>a</a:t>
            </a:r>
            <a:r>
              <a:rPr lang="en-US" sz="2400" dirty="0" smtClean="0"/>
              <a:t>udience?</a:t>
            </a:r>
          </a:p>
          <a:p>
            <a:r>
              <a:rPr lang="en-US" sz="2400" dirty="0" smtClean="0"/>
              <a:t>C- </a:t>
            </a:r>
            <a:r>
              <a:rPr lang="en-US" sz="3200" b="1" dirty="0" smtClean="0"/>
              <a:t>C</a:t>
            </a:r>
            <a:r>
              <a:rPr lang="en-US" sz="2400" dirty="0" smtClean="0"/>
              <a:t>ontent --What are  your ideas for details, facts, or  reasons?</a:t>
            </a:r>
          </a:p>
          <a:p>
            <a:r>
              <a:rPr lang="en-US" sz="2400" dirty="0" smtClean="0"/>
              <a:t>O- </a:t>
            </a:r>
            <a:r>
              <a:rPr lang="en-US" sz="3200" b="1" dirty="0" smtClean="0"/>
              <a:t>O</a:t>
            </a:r>
            <a:r>
              <a:rPr lang="en-US" sz="2400" dirty="0" smtClean="0"/>
              <a:t>rganization --Think  how you want to  structure your paper.</a:t>
            </a:r>
          </a:p>
        </p:txBody>
      </p:sp>
    </p:spTree>
  </p:cSld>
  <p:clrMapOvr>
    <a:masterClrMapping/>
  </p:clrMapOvr>
  <p:transition spd="slow">
    <p:cover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10 Principles of Academic Writing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52600"/>
            <a:ext cx="8839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b="1" dirty="0" smtClean="0"/>
              <a:t>Clear Purpose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(Persuasive purpose, Analytical purpose, Informative purpose )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 smtClean="0"/>
              <a:t>Audience Engagement</a:t>
            </a:r>
            <a:r>
              <a:rPr lang="en-US" sz="2800" dirty="0" smtClean="0"/>
              <a:t>. 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b="1" dirty="0" smtClean="0"/>
              <a:t>Clear Point of View</a:t>
            </a:r>
            <a:r>
              <a:rPr lang="en-US" sz="2800" b="1" i="1" dirty="0" smtClean="0"/>
              <a:t>. 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b="1" dirty="0" smtClean="0"/>
              <a:t>Single Focus. </a:t>
            </a:r>
          </a:p>
          <a:p>
            <a:pPr>
              <a:buFont typeface="Wingdings" pitchFamily="2" charset="2"/>
              <a:buChar char="Ø"/>
            </a:pPr>
            <a:endParaRPr lang="en-US" sz="2800" b="1" i="1" dirty="0" smtClean="0"/>
          </a:p>
          <a:p>
            <a:pPr>
              <a:buFont typeface="Wingdings" pitchFamily="2" charset="2"/>
              <a:buChar char="Ø"/>
            </a:pPr>
            <a:endParaRPr lang="en-US" sz="28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733246"/>
            <a:ext cx="91440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/>
          </a:p>
          <a:p>
            <a:r>
              <a:rPr lang="en-US" sz="2800" b="1" i="1" dirty="0" smtClean="0"/>
              <a:t>Logical Organization.(introduction, body &amp; conclusion)</a:t>
            </a:r>
          </a:p>
          <a:p>
            <a:endParaRPr lang="en-US" sz="2800" b="1" i="1" dirty="0" smtClean="0"/>
          </a:p>
          <a:p>
            <a:r>
              <a:rPr lang="en-US" sz="2800" b="1" i="1" dirty="0" smtClean="0"/>
              <a:t>Strong Support. </a:t>
            </a:r>
          </a:p>
          <a:p>
            <a:endParaRPr lang="en-US" sz="2800" b="1" i="1" dirty="0" smtClean="0"/>
          </a:p>
          <a:p>
            <a:r>
              <a:rPr lang="en-US" sz="2800" b="1" i="1" dirty="0" smtClean="0"/>
              <a:t>Clear and Complete Explanations. </a:t>
            </a:r>
          </a:p>
          <a:p>
            <a:endParaRPr lang="en-US" sz="2800" b="1" i="1" dirty="0" smtClean="0"/>
          </a:p>
          <a:p>
            <a:r>
              <a:rPr lang="en-US" sz="2800" b="1" i="1" dirty="0" smtClean="0"/>
              <a:t>Effective Use of Research. </a:t>
            </a:r>
          </a:p>
          <a:p>
            <a:endParaRPr lang="en-US" sz="2800" b="1" i="1" dirty="0" smtClean="0"/>
          </a:p>
          <a:p>
            <a:r>
              <a:rPr lang="en-US" sz="2800" b="1" i="1" dirty="0" smtClean="0"/>
              <a:t>Correct APA Style. </a:t>
            </a:r>
          </a:p>
          <a:p>
            <a:endParaRPr lang="en-US" sz="2800" b="1" i="1" dirty="0" smtClean="0"/>
          </a:p>
          <a:p>
            <a:r>
              <a:rPr lang="en-US" sz="2800" b="1" i="1" dirty="0" smtClean="0"/>
              <a:t>Writing Style. </a:t>
            </a:r>
          </a:p>
          <a:p>
            <a:endParaRPr lang="en-US" sz="2800" b="1" i="1" dirty="0" smtClean="0"/>
          </a:p>
          <a:p>
            <a:r>
              <a:rPr lang="en-US" sz="2800" b="1" i="1" dirty="0" smtClean="0"/>
              <a:t>ALWAYS FOLLOW THE DIRECTIONS OF YOUR INSTRUCTOR. </a:t>
            </a:r>
          </a:p>
          <a:p>
            <a:endParaRPr lang="en-US" sz="2800" b="1" dirty="0" smtClean="0"/>
          </a:p>
          <a:p>
            <a:endParaRPr lang="en-US" sz="2800" b="1" i="1" dirty="0" smtClean="0"/>
          </a:p>
          <a:p>
            <a:r>
              <a:rPr lang="en-US" sz="2800" b="1" i="1" dirty="0" smtClean="0"/>
              <a:t> </a:t>
            </a: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Identifying audience and purpose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9540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/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 </a:t>
            </a:r>
            <a:r>
              <a:rPr lang="en-GB" sz="2800" dirty="0" smtClean="0"/>
              <a:t>A Writer Writes for Readers</a:t>
            </a:r>
            <a:endParaRPr lang="en-US" sz="2800" dirty="0" smtClean="0"/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Who will read your writing?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 what type of relationship do you have with your readers?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 what do you want your readers to learn from your essay?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 What will your readers expect to read in your essay?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 What is the audience’s attitude towards the writer and the text?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 why does the audience read the text?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 what is the background </a:t>
            </a:r>
            <a:r>
              <a:rPr lang="en-US" sz="2800" dirty="0" err="1" smtClean="0"/>
              <a:t>knowledge,information</a:t>
            </a:r>
            <a:r>
              <a:rPr lang="en-US" sz="2800" dirty="0" smtClean="0"/>
              <a:t> experience the audience have?</a:t>
            </a:r>
          </a:p>
          <a:p>
            <a:pPr>
              <a:buFont typeface="Wingdings" pitchFamily="2" charset="2"/>
              <a:buChar char="ü"/>
            </a:pPr>
            <a:endParaRPr lang="en-US" sz="28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76400"/>
            <a:ext cx="9144000" cy="3965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4400" dirty="0" smtClean="0"/>
              <a:t>Write with purpose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4400" dirty="0" smtClean="0"/>
              <a:t> why and to whom is he/she writing?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4400" dirty="0" smtClean="0"/>
              <a:t> define the purpose of writing clearly</a:t>
            </a:r>
            <a:endParaRPr lang="en-US" sz="44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 is an effective writing be?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52600"/>
            <a:ext cx="9144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Put the reader first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Use simple words and short sentences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Use jargon only when necessary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Write with verbs and nouns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Format to improve readability</a:t>
            </a:r>
          </a:p>
          <a:p>
            <a:pPr>
              <a:lnSpc>
                <a:spcPct val="200000"/>
              </a:lnSpc>
            </a:pPr>
            <a:endParaRPr lang="en-US" sz="2800" dirty="0" smtClean="0"/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981200"/>
            <a:ext cx="8839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1:  Put the reader first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Communication = understanding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Write to Express not Impress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Use words readers can picture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Tie in to the reader’s experience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WIIFM – What’s in it for me</a:t>
            </a:r>
            <a:endParaRPr lang="en-US" sz="28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9050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2: Use simple words and short sentences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2887682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Univers" charset="0"/>
                <a:cs typeface="Courier New" pitchFamily="49" charset="0"/>
              </a:rPr>
              <a:t>Per our conversation, I am enclosing herewith a remittance of $25 for the balance due on my account. (18 words)</a:t>
            </a:r>
          </a:p>
          <a:p>
            <a:endParaRPr lang="en-US" sz="28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dirty="0" smtClean="0">
                <a:latin typeface="Univers" charset="0"/>
                <a:cs typeface="Courier New" pitchFamily="49" charset="0"/>
              </a:rPr>
              <a:t>As we discussed, here is the $25 remaining on my account. (11 words)</a:t>
            </a:r>
          </a:p>
          <a:p>
            <a:endParaRPr lang="en-US" sz="28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dirty="0" smtClean="0">
                <a:latin typeface="Univers" charset="0"/>
                <a:cs typeface="Courier New" pitchFamily="49" charset="0"/>
              </a:rPr>
              <a:t>Here is the $25 remaining on my account. (8 words)</a:t>
            </a:r>
            <a:endParaRPr lang="en-US" sz="2800" dirty="0" smtClean="0">
              <a:latin typeface="Courier New" pitchFamily="49" charset="0"/>
              <a:cs typeface="Courier New" pitchFamily="49" charset="0"/>
            </a:endParaRPr>
          </a:p>
          <a:p>
            <a:endParaRPr lang="en-US" sz="28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057400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Is visual representation of speech.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 powerful medium of expressions.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 difficult aspect of language.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 reflection of spoken form of language.</a:t>
            </a:r>
          </a:p>
          <a:p>
            <a:endParaRPr lang="en-US" sz="28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avoid it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600200"/>
            <a:ext cx="9144000" cy="4536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Avoid wordy prepositional phrases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the amount of (for)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order to (to)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Due to the fact that (because)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the event that (if)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During the time that (when, while)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752600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3:  Use jargon only when necessary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What is jargon?</a:t>
            </a:r>
            <a:endParaRPr lang="en-US" sz="28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4: Write with verbs and nouns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Use the active voice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When it is okay to use passive voice</a:t>
            </a:r>
            <a:endParaRPr lang="en-US" sz="28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75260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5:  Format document to improve readability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/>
              <a:t>Use lists, bullets, charts, tables, indents, italics, bolds, headings and subheadings</a:t>
            </a: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43200"/>
            <a:ext cx="8915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 smtClean="0"/>
              <a:t>Thank you</a:t>
            </a:r>
            <a:endParaRPr lang="en-US" sz="138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14400"/>
            <a:ext cx="9144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5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88704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is a way to demonstrate proficiency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helps us discover what we do or do not know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is a process (not everything needs to be graded)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is more than a paragraph or essay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smtClean="0"/>
              <a:t>can </a:t>
            </a:r>
            <a:r>
              <a:rPr lang="en-US" sz="3200" dirty="0" smtClean="0"/>
              <a:t>be collaborative/two ways </a:t>
            </a:r>
          </a:p>
          <a:p>
            <a:pPr>
              <a:lnSpc>
                <a:spcPct val="150000"/>
              </a:lnSpc>
              <a:buFontTx/>
              <a:buNone/>
            </a:pPr>
            <a:endParaRPr lang="en-US" sz="3200" dirty="0" smtClean="0"/>
          </a:p>
          <a:p>
            <a:pPr>
              <a:lnSpc>
                <a:spcPct val="150000"/>
              </a:lnSpc>
            </a:pPr>
            <a:endParaRPr lang="en-US" sz="3200" dirty="0" smtClean="0"/>
          </a:p>
          <a:p>
            <a:pPr>
              <a:lnSpc>
                <a:spcPct val="150000"/>
              </a:lnSpc>
            </a:pPr>
            <a:endParaRPr lang="en-US" sz="3200" dirty="0" smtClean="0"/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two types of Writings?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52600"/>
            <a:ext cx="9144000" cy="2611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4400" dirty="0" smtClean="0"/>
              <a:t>Free writing and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4400" dirty="0" smtClean="0"/>
              <a:t> guided writing</a:t>
            </a:r>
            <a:endParaRPr lang="en-US" sz="44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Aspect of writing process.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828800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600" dirty="0" smtClean="0"/>
              <a:t> stimulating ideas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	brainstorming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	outlining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	writing draft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	revising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    Make 2</a:t>
            </a:r>
            <a:r>
              <a:rPr lang="en-US" sz="3600" baseline="30000" dirty="0" smtClean="0"/>
              <a:t>nd</a:t>
            </a:r>
            <a:r>
              <a:rPr lang="en-US" sz="3600" dirty="0" smtClean="0"/>
              <a:t> draft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     Proof read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	Preparing final copy</a:t>
            </a:r>
          </a:p>
          <a:p>
            <a:endParaRPr lang="en-US" sz="36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stimulating ideas /brainstorming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37160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smtClean="0"/>
              <a:t> list of any information that comes in the mind about the topic in any order.</a:t>
            </a:r>
          </a:p>
          <a:p>
            <a:pPr>
              <a:buFont typeface="Wingdings" pitchFamily="2" charset="2"/>
              <a:buChar char="Ø"/>
            </a:pPr>
            <a:endParaRPr lang="en-US" sz="3600" dirty="0" smtClean="0"/>
          </a:p>
        </p:txBody>
      </p:sp>
      <p:pic>
        <p:nvPicPr>
          <p:cNvPr id="4098" name="Picture 2" descr="https://encrypted-tbn0.gstatic.com/images?q=tbn:ANd9GcSlXowjs4NiTMnF0OOK60R_jqvgTpGEcyz1fdaTsXcqxshY1F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67000"/>
            <a:ext cx="9144000" cy="4191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Outlining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Writes outlines based on the ideas that are brainstormed.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writer writes outlines in short incomplete and in any order.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lots of flexible so writer read, rereads, expand, drops and substitutes the things outlined.</a:t>
            </a:r>
            <a:endParaRPr lang="en-US" sz="2800" dirty="0"/>
          </a:p>
        </p:txBody>
      </p:sp>
      <p:pic>
        <p:nvPicPr>
          <p:cNvPr id="1026" name="Picture 2" descr="https://encrypted-tbn3.gstatic.com/images?q=tbn:ANd9GcTo_VJG_yRAALGf8crjri8TTbFjZsDfMSGVLLv-Pz426QxGkPw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038600"/>
            <a:ext cx="7248525" cy="2819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838200"/>
            <a:ext cx="91440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Writing first draft</a:t>
            </a: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prepares rough draft.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draft is made based on the outlined prepared.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 he develops sentences, paragraphs and text coherently.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it is made according to the need.</a:t>
            </a:r>
          </a:p>
          <a:p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r>
              <a:rPr lang="en-US" sz="3600" dirty="0" smtClean="0"/>
              <a:t>Revising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</a:t>
            </a:r>
            <a:r>
              <a:rPr lang="en-US" sz="2800" dirty="0" smtClean="0"/>
              <a:t>Revise and omit unnecessary and irrelevance words.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mistakes are corrected.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adds information that lacks</a:t>
            </a:r>
          </a:p>
          <a:p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00200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 Grammar mistakes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punctuations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coherence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cohesion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paragraphing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irrelevancies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inadequacy  of the subject matter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formatting</a:t>
            </a:r>
            <a:endParaRPr lang="en-US" sz="3200" dirty="0"/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724</Words>
  <Application>Microsoft Office PowerPoint</Application>
  <PresentationFormat>On-screen Show (4:3)</PresentationFormat>
  <Paragraphs>145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Writing Skills</vt:lpstr>
      <vt:lpstr>Writing</vt:lpstr>
      <vt:lpstr>Cont’d</vt:lpstr>
      <vt:lpstr>What are two types of Writings?</vt:lpstr>
      <vt:lpstr>Aspect of writing process.</vt:lpstr>
      <vt:lpstr>stimulating ideas /brainstorming </vt:lpstr>
      <vt:lpstr>Outlining </vt:lpstr>
      <vt:lpstr>Slide 8</vt:lpstr>
      <vt:lpstr>Cont’d</vt:lpstr>
      <vt:lpstr>Cont’d</vt:lpstr>
      <vt:lpstr>SLOOWER method</vt:lpstr>
      <vt:lpstr>Think – Brainstorm-PACO</vt:lpstr>
      <vt:lpstr>10 Principles of Academic Writing </vt:lpstr>
      <vt:lpstr>Cont’d</vt:lpstr>
      <vt:lpstr>Identifying audience and purpose </vt:lpstr>
      <vt:lpstr>Cont’d</vt:lpstr>
      <vt:lpstr>How  is an effective writing be?</vt:lpstr>
      <vt:lpstr>Slide 18</vt:lpstr>
      <vt:lpstr>Slide 19</vt:lpstr>
      <vt:lpstr>How to avoid it</vt:lpstr>
      <vt:lpstr>Slide 21</vt:lpstr>
      <vt:lpstr>Slide 22</vt:lpstr>
      <vt:lpstr>Slide 23</vt:lpstr>
      <vt:lpstr>Slide 24</vt:lpstr>
      <vt:lpstr>Slide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tribhuvan</dc:creator>
  <cp:lastModifiedBy>user</cp:lastModifiedBy>
  <cp:revision>21</cp:revision>
  <dcterms:created xsi:type="dcterms:W3CDTF">2006-08-16T00:00:00Z</dcterms:created>
  <dcterms:modified xsi:type="dcterms:W3CDTF">2015-04-20T00:36:52Z</dcterms:modified>
</cp:coreProperties>
</file>